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sldIdLst>
    <p:sldId id="256" r:id="rId3"/>
    <p:sldId id="257" r:id="rId4"/>
  </p:sldIdLst>
  <p:sldSz cx="10680700" cy="75565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lene MESSMER" initials="HM" lastIdx="1" clrIdx="0">
    <p:extLst>
      <p:ext uri="{19B8F6BF-5375-455C-9EA6-DF929625EA0E}">
        <p15:presenceInfo xmlns:p15="http://schemas.microsoft.com/office/powerpoint/2012/main" userId="S-1-5-21-437429545-1112128019-3708098903-11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5A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4660"/>
  </p:normalViewPr>
  <p:slideViewPr>
    <p:cSldViewPr snapToGrid="0">
      <p:cViewPr varScale="1">
        <p:scale>
          <a:sx n="98" d="100"/>
          <a:sy n="98" d="100"/>
        </p:scale>
        <p:origin x="6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16088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so dépli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1991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" y="1778"/>
            <a:ext cx="10676609" cy="755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153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l" defTabSz="1007577" rtl="0" eaLnBrk="1" latinLnBrk="0" hangingPunct="1">
        <a:lnSpc>
          <a:spcPct val="90000"/>
        </a:lnSpc>
        <a:spcBef>
          <a:spcPct val="0"/>
        </a:spcBef>
        <a:buNone/>
        <a:defRPr sz="48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894" indent="-251894" algn="l" defTabSz="1007577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5" kern="1200">
          <a:solidFill>
            <a:schemeClr val="tx1"/>
          </a:solidFill>
          <a:latin typeface="+mn-lt"/>
          <a:ea typeface="+mn-ea"/>
          <a:cs typeface="+mn-cs"/>
        </a:defRPr>
      </a:lvl1pPr>
      <a:lvl2pPr marL="755683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2pPr>
      <a:lvl3pPr marL="1259472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3pPr>
      <a:lvl4pPr marL="1763260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267049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770838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274626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778415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282204" indent="-251894" algn="l" defTabSz="1007577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1pPr>
      <a:lvl2pPr marL="503789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2pPr>
      <a:lvl3pPr marL="1007577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3pPr>
      <a:lvl4pPr marL="1511366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4pPr>
      <a:lvl5pPr marL="2015155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5pPr>
      <a:lvl6pPr marL="2518943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6pPr>
      <a:lvl7pPr marL="3022732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7pPr>
      <a:lvl8pPr marL="3526521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8pPr>
      <a:lvl9pPr marL="4030309" algn="l" defTabSz="1007577" rtl="0" eaLnBrk="1" latinLnBrk="0" hangingPunct="1">
        <a:defRPr sz="198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" y="1776"/>
            <a:ext cx="10677399" cy="7555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38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8411154" y="2272949"/>
            <a:ext cx="1694326" cy="5539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1800" dirty="0" smtClean="0">
                <a:solidFill>
                  <a:srgbClr val="CD0920"/>
                </a:solidFill>
                <a:latin typeface="Avenir LT Std 85 Heavy"/>
                <a:cs typeface="Avenir LT Std 35 Light"/>
              </a:rPr>
              <a:t>Titre</a:t>
            </a:r>
          </a:p>
          <a:p>
            <a:pPr algn="ctr"/>
            <a:r>
              <a:rPr lang="fr-FR" sz="1800" dirty="0" smtClean="0">
                <a:solidFill>
                  <a:srgbClr val="CD0920"/>
                </a:solidFill>
                <a:latin typeface="Avenir LT Std 85 Heavy"/>
                <a:cs typeface="Avenir LT Std 35 Light"/>
              </a:rPr>
              <a:t>formation</a:t>
            </a:r>
            <a:endParaRPr lang="fr-FR" sz="1800" dirty="0">
              <a:solidFill>
                <a:srgbClr val="CD0920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7666072" y="4437462"/>
            <a:ext cx="2592591" cy="61555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Date</a:t>
            </a:r>
          </a:p>
          <a:p>
            <a:pPr>
              <a:lnSpc>
                <a:spcPct val="200000"/>
              </a:lnSpc>
            </a:pPr>
            <a:r>
              <a:rPr lang="fr-FR" sz="10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lieu</a:t>
            </a:r>
            <a:endParaRPr lang="fr-FR" sz="1000" cap="all" dirty="0">
              <a:solidFill>
                <a:schemeClr val="tx1">
                  <a:lumMod val="65000"/>
                  <a:lumOff val="35000"/>
                </a:schemeClr>
              </a:solidFill>
              <a:latin typeface="Avenir LT Std 85 Heavy"/>
              <a:cs typeface="Avenir LT Std 85 Heavy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7666072" y="5121724"/>
            <a:ext cx="2592591" cy="0"/>
          </a:xfrm>
          <a:prstGeom prst="line">
            <a:avLst/>
          </a:prstGeom>
          <a:ln w="38100" cmpd="sng">
            <a:solidFill>
              <a:srgbClr val="CD09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666072" y="5245038"/>
            <a:ext cx="2592591" cy="26000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1000" cap="all" spc="300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TEXTE</a:t>
            </a:r>
            <a:endParaRPr lang="fr-FR" sz="1000" cap="all" spc="300" dirty="0">
              <a:solidFill>
                <a:srgbClr val="CD0920"/>
              </a:solidFill>
              <a:latin typeface="Avenir LT Std 85 Heavy"/>
              <a:cs typeface="Avenir LT Std 85 Heavy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3037" y="6148623"/>
            <a:ext cx="1213762" cy="10135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302" y="6148623"/>
            <a:ext cx="1213762" cy="101353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9202" y="802390"/>
            <a:ext cx="2988000" cy="180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249202" y="749002"/>
            <a:ext cx="2880320" cy="2626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fr-FR" sz="950" dirty="0">
                <a:solidFill>
                  <a:schemeClr val="bg1"/>
                </a:solidFill>
                <a:latin typeface="Avenir LT Std 35 Light"/>
                <a:cs typeface="Avenir LT Std 35 Light"/>
              </a:rPr>
              <a:t>Texte Typo Avenir Bold</a:t>
            </a:r>
          </a:p>
        </p:txBody>
      </p:sp>
      <p:sp>
        <p:nvSpPr>
          <p:cNvPr id="16" name="Rectangle 16"/>
          <p:cNvSpPr/>
          <p:nvPr/>
        </p:nvSpPr>
        <p:spPr>
          <a:xfrm>
            <a:off x="249201" y="329451"/>
            <a:ext cx="2988000" cy="251998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CD09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249202" y="340084"/>
            <a:ext cx="2879999" cy="201145"/>
          </a:xfrm>
          <a:prstGeom prst="rect">
            <a:avLst/>
          </a:prstGeom>
          <a:noFill/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000" cap="all" spc="300" smtClean="0">
                <a:solidFill>
                  <a:schemeClr val="bg1"/>
                </a:solidFill>
                <a:latin typeface="Avenir LT Std 85 Heavy"/>
                <a:cs typeface="Avenir LT Std 85 Heavy"/>
              </a:rPr>
              <a:t>SOUS TITRE TEXTE</a:t>
            </a:r>
            <a:endParaRPr lang="fr-FR" sz="1000" cap="all" spc="300" dirty="0">
              <a:solidFill>
                <a:schemeClr val="bg1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49201" y="1087222"/>
            <a:ext cx="2988000" cy="2579873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000" dirty="0" smtClean="0">
                <a:latin typeface="Avenir LT Std 35 Light"/>
                <a:cs typeface="Avenir LT Std 35 Light"/>
              </a:rPr>
              <a:t>Texte Typo Avenir Light</a:t>
            </a:r>
          </a:p>
          <a:p>
            <a:pPr>
              <a:lnSpc>
                <a:spcPct val="130000"/>
              </a:lnSpc>
            </a:pPr>
            <a:endParaRPr lang="fr-FR" sz="1000" dirty="0" smtClean="0">
              <a:latin typeface="Avenir LT Std 35 Light"/>
              <a:cs typeface="Avenir LT Std 35 Light"/>
            </a:endParaRPr>
          </a:p>
          <a:p>
            <a:pPr>
              <a:lnSpc>
                <a:spcPct val="130000"/>
              </a:lnSpc>
            </a:pPr>
            <a:r>
              <a:rPr lang="fr-FR" sz="1000" dirty="0">
                <a:solidFill>
                  <a:srgbClr val="CD0920"/>
                </a:solidFill>
                <a:latin typeface="Avenir LT Std 85 Heavy"/>
                <a:cs typeface="Avenir LT Std 85 Heavy"/>
              </a:rPr>
              <a:t>Texte Typo Avenir </a:t>
            </a:r>
            <a:r>
              <a:rPr lang="fr-FR" sz="1000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Bold rouge</a:t>
            </a:r>
            <a:endParaRPr lang="fr-FR" sz="1000" dirty="0" smtClean="0">
              <a:solidFill>
                <a:srgbClr val="CD0920"/>
              </a:solidFill>
              <a:latin typeface="Avenir LT Std 35 Light"/>
              <a:cs typeface="Avenir LT Std 35 Light"/>
            </a:endParaRPr>
          </a:p>
          <a:p>
            <a:pPr marL="171450" indent="-171450">
              <a:lnSpc>
                <a:spcPct val="130000"/>
              </a:lnSpc>
              <a:buClr>
                <a:srgbClr val="CD0920"/>
              </a:buClr>
              <a:buFont typeface="Lucida Sans Unicode"/>
              <a:buChar char="−"/>
            </a:pPr>
            <a:r>
              <a:rPr lang="fr-FR" sz="1000" dirty="0" smtClean="0">
                <a:latin typeface="Avenir LT Std 35 Light"/>
                <a:cs typeface="Avenir LT Std 35 Light"/>
              </a:rPr>
              <a:t>Puce</a:t>
            </a:r>
          </a:p>
          <a:p>
            <a:pPr marL="171450" indent="-171450">
              <a:lnSpc>
                <a:spcPct val="130000"/>
              </a:lnSpc>
              <a:buClr>
                <a:srgbClr val="CD0920"/>
              </a:buClr>
              <a:buFont typeface="Lucida Sans Unicode"/>
              <a:buChar char="−"/>
            </a:pPr>
            <a:endParaRPr lang="fr-FR" sz="1000" dirty="0">
              <a:latin typeface="Avenir LT Std 35 Light"/>
              <a:cs typeface="Avenir LT Std 35 Light"/>
            </a:endParaRPr>
          </a:p>
          <a:p>
            <a:pPr algn="just">
              <a:lnSpc>
                <a:spcPct val="130000"/>
              </a:lnSpc>
              <a:buClr>
                <a:srgbClr val="CD0920"/>
              </a:buClr>
            </a:pPr>
            <a:r>
              <a:rPr lang="fr-FR" sz="1000" dirty="0" smtClean="0">
                <a:latin typeface="Avenir LT Std 35 Light"/>
                <a:cs typeface="Avenir LT Std 35 Light"/>
              </a:rPr>
              <a:t>Texte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</a:p>
          <a:p>
            <a:pPr algn="just">
              <a:lnSpc>
                <a:spcPct val="130000"/>
              </a:lnSpc>
              <a:buClr>
                <a:srgbClr val="CD0920"/>
              </a:buClr>
            </a:pPr>
            <a:r>
              <a:rPr lang="fr-FR" sz="1000" dirty="0" smtClean="0">
                <a:latin typeface="Avenir LT Std 35 Light"/>
                <a:cs typeface="Avenir LT Std 35 Light"/>
              </a:rPr>
              <a:t>Texte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endParaRPr lang="fr-FR" sz="1000" dirty="0">
              <a:latin typeface="Avenir LT Std 35 Light"/>
              <a:cs typeface="Avenir LT Std 35 Light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8348398" y="2855418"/>
            <a:ext cx="1757082" cy="0"/>
          </a:xfrm>
          <a:prstGeom prst="line">
            <a:avLst/>
          </a:prstGeom>
          <a:ln w="25400" cmpd="sng">
            <a:solidFill>
              <a:srgbClr val="5E5A5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348398" y="2925546"/>
            <a:ext cx="1757082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fr-FR" sz="1800" dirty="0" smtClean="0">
                <a:solidFill>
                  <a:srgbClr val="5E5A5B"/>
                </a:solidFill>
                <a:latin typeface="Avenir LT Std 85 Heavy"/>
                <a:cs typeface="Avenir LT Std 35 Light"/>
              </a:rPr>
              <a:t>ACTIVITE (S)</a:t>
            </a:r>
            <a:endParaRPr lang="fr-FR" sz="1800" dirty="0">
              <a:solidFill>
                <a:srgbClr val="5E5A5B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563432" y="340084"/>
            <a:ext cx="1607502" cy="30008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000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Texte </a:t>
            </a:r>
            <a:r>
              <a:rPr lang="fr-FR" sz="1000" dirty="0">
                <a:solidFill>
                  <a:srgbClr val="CD0920"/>
                </a:solidFill>
                <a:latin typeface="Avenir LT Std 85 Heavy"/>
                <a:cs typeface="Avenir LT Std 85 Heavy"/>
              </a:rPr>
              <a:t>Typo Avenir </a:t>
            </a:r>
            <a:r>
              <a:rPr lang="fr-FR" sz="1000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Bold rouge</a:t>
            </a:r>
            <a:endParaRPr lang="fr-FR" sz="1000" dirty="0" smtClean="0">
              <a:solidFill>
                <a:srgbClr val="CD0920"/>
              </a:solidFill>
              <a:latin typeface="Avenir LT Std 35 Light"/>
              <a:cs typeface="Avenir LT Std 35 Light"/>
            </a:endParaRPr>
          </a:p>
          <a:p>
            <a:pPr>
              <a:lnSpc>
                <a:spcPct val="130000"/>
              </a:lnSpc>
              <a:buClr>
                <a:srgbClr val="CD0920"/>
              </a:buClr>
            </a:pPr>
            <a:endParaRPr lang="fr-FR" sz="1000" dirty="0">
              <a:latin typeface="Avenir LT Std 35 Light"/>
              <a:cs typeface="Avenir LT Std 35 Light"/>
            </a:endParaRPr>
          </a:p>
          <a:p>
            <a:pPr algn="just">
              <a:lnSpc>
                <a:spcPct val="130000"/>
              </a:lnSpc>
              <a:buClr>
                <a:srgbClr val="CD0920"/>
              </a:buClr>
            </a:pPr>
            <a:r>
              <a:rPr lang="fr-FR" sz="1000" dirty="0" smtClean="0">
                <a:latin typeface="Avenir LT Std 35 Light"/>
                <a:cs typeface="Avenir LT Std 35 Light"/>
              </a:rPr>
              <a:t>Texte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</a:p>
          <a:p>
            <a:pPr algn="just">
              <a:lnSpc>
                <a:spcPct val="130000"/>
              </a:lnSpc>
              <a:buClr>
                <a:srgbClr val="CD0920"/>
              </a:buClr>
            </a:pPr>
            <a:r>
              <a:rPr lang="fr-FR" sz="1000" dirty="0" smtClean="0">
                <a:latin typeface="Avenir LT Std 35 Light"/>
                <a:cs typeface="Avenir LT Std 35 Light"/>
              </a:rPr>
              <a:t>Texte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r>
              <a:rPr lang="fr-FR" sz="1000" dirty="0" err="1" smtClean="0">
                <a:latin typeface="Avenir LT Std 35 Light"/>
                <a:cs typeface="Avenir LT Std 35 Light"/>
              </a:rPr>
              <a:t>texte</a:t>
            </a:r>
            <a:r>
              <a:rPr lang="fr-FR" sz="1000" dirty="0" smtClean="0">
                <a:latin typeface="Avenir LT Std 35 Light"/>
                <a:cs typeface="Avenir LT Std 35 Light"/>
              </a:rPr>
              <a:t> </a:t>
            </a:r>
            <a:endParaRPr lang="fr-FR" sz="1000" dirty="0">
              <a:latin typeface="Avenir LT Std 35 Light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415127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9743" y="2114550"/>
            <a:ext cx="3239999" cy="52672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7360544" y="2100263"/>
            <a:ext cx="3131997" cy="52929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504541" y="2365354"/>
            <a:ext cx="2988000" cy="44319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35 Light"/>
                <a:cs typeface="Avenir LT Std 35 Light"/>
              </a:rPr>
              <a:t>TITRE </a:t>
            </a:r>
            <a:r>
              <a:rPr lang="fr-FR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venir LT Std 35 Light"/>
                <a:cs typeface="Avenir LT Std 35 Light"/>
              </a:rPr>
              <a:t>texte </a:t>
            </a:r>
          </a:p>
          <a:p>
            <a:pPr>
              <a:lnSpc>
                <a:spcPct val="80000"/>
              </a:lnSpc>
            </a:pPr>
            <a:r>
              <a:rPr lang="fr-FR" cap="all" dirty="0">
                <a:solidFill>
                  <a:srgbClr val="CD0920"/>
                </a:solidFill>
                <a:latin typeface="Avenir LT Std 85 Heavy"/>
                <a:cs typeface="Avenir LT Std 85 Heavy"/>
              </a:rPr>
              <a:t>TEXTE</a:t>
            </a:r>
          </a:p>
        </p:txBody>
      </p:sp>
      <p:sp>
        <p:nvSpPr>
          <p:cNvPr id="6" name="Rectangle 16"/>
          <p:cNvSpPr/>
          <p:nvPr/>
        </p:nvSpPr>
        <p:spPr>
          <a:xfrm>
            <a:off x="3802566" y="1090980"/>
            <a:ext cx="2988000" cy="360000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CD09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802567" y="240526"/>
            <a:ext cx="2988000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35 Light"/>
                <a:cs typeface="Avenir LT Std 35 Light"/>
              </a:rPr>
              <a:t>TITRE texte </a:t>
            </a:r>
          </a:p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TEXTE</a:t>
            </a:r>
            <a:endParaRPr lang="fr-FR" cap="all" dirty="0">
              <a:solidFill>
                <a:srgbClr val="CD0920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802566" y="2276578"/>
            <a:ext cx="2988000" cy="1538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fr-F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85 Heavy"/>
                <a:cs typeface="Avenir LT Std 85 Heavy"/>
              </a:rPr>
              <a:t>Texte médium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802567" y="1089988"/>
            <a:ext cx="2879999" cy="360256"/>
          </a:xfrm>
          <a:prstGeom prst="rect">
            <a:avLst/>
          </a:prstGeom>
          <a:noFill/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000" cap="all" spc="300" dirty="0" smtClean="0">
                <a:solidFill>
                  <a:schemeClr val="bg1"/>
                </a:solidFill>
                <a:latin typeface="Avenir LT Std 85 Heavy"/>
                <a:cs typeface="Avenir LT Std 85 Heavy"/>
              </a:rPr>
              <a:t>SOUS TITRE </a:t>
            </a:r>
            <a: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  <a:t>TEXTE</a:t>
            </a:r>
            <a:b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</a:br>
            <a: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  <a:t>TEXTE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3802566" y="2614951"/>
            <a:ext cx="2988000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000" dirty="0" smtClean="0">
                <a:latin typeface="Avenir LT Std 35 Light"/>
                <a:cs typeface="Avenir LT Std 35 Light"/>
              </a:rPr>
              <a:t>Texte Typo Avenir Light</a:t>
            </a:r>
          </a:p>
          <a:p>
            <a:pPr>
              <a:lnSpc>
                <a:spcPct val="130000"/>
              </a:lnSpc>
            </a:pPr>
            <a:endParaRPr lang="fr-FR" sz="1000" dirty="0" smtClean="0">
              <a:latin typeface="Avenir LT Std 35 Light"/>
              <a:cs typeface="Avenir LT Std 35 Light"/>
            </a:endParaRPr>
          </a:p>
          <a:p>
            <a:pPr>
              <a:lnSpc>
                <a:spcPct val="130000"/>
              </a:lnSpc>
            </a:pPr>
            <a:r>
              <a:rPr lang="fr-FR" sz="1000" dirty="0">
                <a:latin typeface="Avenir LT Std 85 Heavy"/>
                <a:cs typeface="Avenir LT Std 85 Heavy"/>
              </a:rPr>
              <a:t>Texte Typo Avenir </a:t>
            </a:r>
            <a:r>
              <a:rPr lang="fr-FR" sz="1000" dirty="0" smtClean="0">
                <a:latin typeface="Avenir LT Std 85 Heavy"/>
                <a:cs typeface="Avenir LT Std 85 Heavy"/>
              </a:rPr>
              <a:t>Bold</a:t>
            </a:r>
            <a:endParaRPr lang="fr-FR" sz="1000" dirty="0" smtClean="0">
              <a:latin typeface="Avenir LT Std 35 Light"/>
              <a:cs typeface="Avenir LT Std 35 Light"/>
            </a:endParaRPr>
          </a:p>
          <a:p>
            <a:pPr marL="171450" indent="-171450">
              <a:lnSpc>
                <a:spcPct val="130000"/>
              </a:lnSpc>
              <a:buClr>
                <a:srgbClr val="CD0920"/>
              </a:buClr>
              <a:buFont typeface="Lucida Sans Unicode"/>
              <a:buChar char="−"/>
            </a:pPr>
            <a:r>
              <a:rPr lang="fr-FR" sz="1000" dirty="0" smtClean="0">
                <a:latin typeface="Avenir LT Std 35 Light"/>
                <a:cs typeface="Avenir LT Std 35 Light"/>
              </a:rPr>
              <a:t>Puce</a:t>
            </a:r>
            <a:endParaRPr lang="fr-FR" sz="1000" dirty="0">
              <a:latin typeface="Avenir LT Std 35 Light"/>
              <a:cs typeface="Avenir LT Std 35 Ligh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02566" y="1866868"/>
            <a:ext cx="2988000" cy="180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3811032" y="1860607"/>
            <a:ext cx="2880320" cy="179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fr-FR" sz="900" dirty="0">
                <a:solidFill>
                  <a:schemeClr val="bg1"/>
                </a:solidFill>
                <a:latin typeface="Avenir LT Std 35 Light"/>
                <a:cs typeface="Avenir LT Std 35 Light"/>
              </a:rPr>
              <a:t>Texte Typo Avenir Bold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19206" y="4051440"/>
            <a:ext cx="2988000" cy="1538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fr-F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85 Heavy"/>
                <a:cs typeface="Avenir LT Std 85 Heavy"/>
              </a:rPr>
              <a:t>Texte médium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7432551" y="504444"/>
            <a:ext cx="31319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Intégrer ici dans la partie grise une photo</a:t>
            </a:r>
          </a:p>
          <a:p>
            <a:endParaRPr lang="fr-FR" sz="1400" dirty="0"/>
          </a:p>
          <a:p>
            <a:r>
              <a:rPr lang="fr-FR" sz="1200" dirty="0" smtClean="0"/>
              <a:t>Onglet « Insertion » - « Image ». Sélectionner l’image à intégrer et l’agrandir ou la rétrécir à la taille du carré gris.</a:t>
            </a:r>
            <a:endParaRPr lang="fr-FR" sz="1200" dirty="0"/>
          </a:p>
        </p:txBody>
      </p:sp>
      <p:sp>
        <p:nvSpPr>
          <p:cNvPr id="19" name="ZoneTexte 18"/>
          <p:cNvSpPr txBox="1"/>
          <p:nvPr/>
        </p:nvSpPr>
        <p:spPr>
          <a:xfrm>
            <a:off x="319207" y="417196"/>
            <a:ext cx="313199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Intégrer ici dans la partie grise une photo</a:t>
            </a:r>
          </a:p>
          <a:p>
            <a:endParaRPr lang="fr-FR" sz="1400" dirty="0"/>
          </a:p>
          <a:p>
            <a:r>
              <a:rPr lang="fr-FR" sz="1200" dirty="0" smtClean="0"/>
              <a:t>Onglet « Insertion » - « Image ». Sélectionner l’image à intégrer et l’agrandir ou la rétrécir à la taille du carré gris.</a:t>
            </a:r>
            <a:endParaRPr lang="fr-FR" sz="1200" dirty="0"/>
          </a:p>
        </p:txBody>
      </p:sp>
      <p:sp>
        <p:nvSpPr>
          <p:cNvPr id="20" name="ZoneTexte 19"/>
          <p:cNvSpPr txBox="1"/>
          <p:nvPr/>
        </p:nvSpPr>
        <p:spPr>
          <a:xfrm>
            <a:off x="298972" y="2365354"/>
            <a:ext cx="2988000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35 Light"/>
                <a:cs typeface="Avenir LT Std 35 Light"/>
              </a:rPr>
              <a:t>TITRE texte </a:t>
            </a:r>
          </a:p>
          <a:p>
            <a:pPr>
              <a:lnSpc>
                <a:spcPct val="80000"/>
              </a:lnSpc>
            </a:pPr>
            <a:r>
              <a:rPr lang="fr-FR" cap="all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TEXTE</a:t>
            </a:r>
            <a:endParaRPr lang="fr-FR" cap="all" dirty="0">
              <a:solidFill>
                <a:srgbClr val="CD0920"/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21" name="Rectangle 16"/>
          <p:cNvSpPr/>
          <p:nvPr/>
        </p:nvSpPr>
        <p:spPr>
          <a:xfrm>
            <a:off x="319206" y="3016053"/>
            <a:ext cx="2988000" cy="360000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CD09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319207" y="3015061"/>
            <a:ext cx="2879999" cy="360256"/>
          </a:xfrm>
          <a:prstGeom prst="rect">
            <a:avLst/>
          </a:prstGeom>
          <a:noFill/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000" cap="all" spc="300" dirty="0" smtClean="0">
                <a:solidFill>
                  <a:schemeClr val="bg1"/>
                </a:solidFill>
                <a:latin typeface="Avenir LT Std 85 Heavy"/>
                <a:cs typeface="Avenir LT Std 85 Heavy"/>
              </a:rPr>
              <a:t>SOUS TITRE </a:t>
            </a:r>
            <a: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  <a:t>TEXTE</a:t>
            </a:r>
            <a:b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</a:br>
            <a: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  <a:t>TEXTE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19700" y="3710956"/>
            <a:ext cx="2988000" cy="180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328166" y="3704695"/>
            <a:ext cx="2880320" cy="179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fr-FR" sz="900" dirty="0">
                <a:solidFill>
                  <a:schemeClr val="bg1"/>
                </a:solidFill>
                <a:latin typeface="Avenir LT Std 35 Light"/>
                <a:cs typeface="Avenir LT Std 35 Light"/>
              </a:rPr>
              <a:t>Texte Typo Avenir Bold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298972" y="4499071"/>
            <a:ext cx="2988000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000" dirty="0" smtClean="0">
                <a:latin typeface="Avenir LT Std 35 Light"/>
                <a:cs typeface="Avenir LT Std 35 Light"/>
              </a:rPr>
              <a:t>Texte Typo Avenir Light</a:t>
            </a:r>
          </a:p>
          <a:p>
            <a:pPr>
              <a:lnSpc>
                <a:spcPct val="130000"/>
              </a:lnSpc>
            </a:pPr>
            <a:endParaRPr lang="fr-FR" sz="1000" dirty="0" smtClean="0">
              <a:latin typeface="Avenir LT Std 35 Light"/>
              <a:cs typeface="Avenir LT Std 35 Light"/>
            </a:endParaRPr>
          </a:p>
          <a:p>
            <a:pPr>
              <a:lnSpc>
                <a:spcPct val="130000"/>
              </a:lnSpc>
            </a:pPr>
            <a:r>
              <a:rPr lang="fr-FR" sz="1000" dirty="0">
                <a:latin typeface="Avenir LT Std 85 Heavy"/>
                <a:cs typeface="Avenir LT Std 85 Heavy"/>
              </a:rPr>
              <a:t>Texte Typo Avenir </a:t>
            </a:r>
            <a:r>
              <a:rPr lang="fr-FR" sz="1000" dirty="0" smtClean="0">
                <a:latin typeface="Avenir LT Std 85 Heavy"/>
                <a:cs typeface="Avenir LT Std 85 Heavy"/>
              </a:rPr>
              <a:t>Bold</a:t>
            </a:r>
            <a:endParaRPr lang="fr-FR" sz="1000" dirty="0" smtClean="0">
              <a:latin typeface="Avenir LT Std 35 Light"/>
              <a:cs typeface="Avenir LT Std 35 Light"/>
            </a:endParaRPr>
          </a:p>
          <a:p>
            <a:pPr marL="171450" indent="-171450">
              <a:lnSpc>
                <a:spcPct val="130000"/>
              </a:lnSpc>
              <a:buClr>
                <a:srgbClr val="CD0920"/>
              </a:buClr>
              <a:buFont typeface="Lucida Sans Unicode"/>
              <a:buChar char="−"/>
            </a:pPr>
            <a:r>
              <a:rPr lang="fr-FR" sz="1000" dirty="0" smtClean="0">
                <a:latin typeface="Avenir LT Std 35 Light"/>
                <a:cs typeface="Avenir LT Std 35 Light"/>
              </a:rPr>
              <a:t>Puce</a:t>
            </a:r>
            <a:endParaRPr lang="fr-FR" sz="1000" dirty="0">
              <a:latin typeface="Avenir LT Std 35 Light"/>
              <a:cs typeface="Avenir LT Std 35 Light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450344" y="4108879"/>
            <a:ext cx="2988000" cy="15388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r>
              <a:rPr lang="fr-FR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venir LT Std 85 Heavy"/>
                <a:cs typeface="Avenir LT Std 85 Heavy"/>
              </a:rPr>
              <a:t>Texte médium</a:t>
            </a:r>
            <a:endParaRPr lang="fr-FR" sz="1000" dirty="0">
              <a:solidFill>
                <a:schemeClr val="tx1">
                  <a:lumMod val="50000"/>
                  <a:lumOff val="50000"/>
                </a:schemeClr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27" name="Rectangle 16"/>
          <p:cNvSpPr/>
          <p:nvPr/>
        </p:nvSpPr>
        <p:spPr>
          <a:xfrm>
            <a:off x="7450344" y="3073492"/>
            <a:ext cx="2988000" cy="360000"/>
          </a:xfrm>
          <a:custGeom>
            <a:avLst/>
            <a:gdLst/>
            <a:ahLst/>
            <a:cxnLst/>
            <a:rect l="l" t="t" r="r" b="b"/>
            <a:pathLst>
              <a:path w="2988000" h="360000">
                <a:moveTo>
                  <a:pt x="0" y="0"/>
                </a:moveTo>
                <a:lnTo>
                  <a:pt x="504056" y="0"/>
                </a:lnTo>
                <a:lnTo>
                  <a:pt x="2822166" y="0"/>
                </a:lnTo>
                <a:lnTo>
                  <a:pt x="2988000" y="0"/>
                </a:lnTo>
                <a:lnTo>
                  <a:pt x="2988000" y="165834"/>
                </a:lnTo>
                <a:lnTo>
                  <a:pt x="2988000" y="360000"/>
                </a:lnTo>
                <a:lnTo>
                  <a:pt x="504056" y="360000"/>
                </a:lnTo>
                <a:lnTo>
                  <a:pt x="165834" y="360000"/>
                </a:lnTo>
                <a:cubicBezTo>
                  <a:pt x="74246" y="360000"/>
                  <a:pt x="0" y="285754"/>
                  <a:pt x="0" y="194166"/>
                </a:cubicBezTo>
                <a:close/>
              </a:path>
            </a:pathLst>
          </a:custGeom>
          <a:solidFill>
            <a:srgbClr val="CD09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7450345" y="3072500"/>
            <a:ext cx="2879999" cy="360256"/>
          </a:xfrm>
          <a:prstGeom prst="rect">
            <a:avLst/>
          </a:prstGeom>
          <a:noFill/>
        </p:spPr>
        <p:txBody>
          <a:bodyPr wrap="square" lIns="108000" tIns="46800" rIns="0" bIns="0" rtlCol="0" anchor="t" anchorCtr="0">
            <a:spAutoFit/>
          </a:bodyPr>
          <a:lstStyle/>
          <a:p>
            <a:pPr marL="18000" lvl="1"/>
            <a:r>
              <a:rPr lang="fr-FR" sz="1000" cap="all" spc="300" dirty="0" smtClean="0">
                <a:solidFill>
                  <a:schemeClr val="bg1"/>
                </a:solidFill>
                <a:latin typeface="Avenir LT Std 85 Heavy"/>
                <a:cs typeface="Avenir LT Std 85 Heavy"/>
              </a:rPr>
              <a:t>SOUS TITRE </a:t>
            </a:r>
            <a: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  <a:t>TEXTE</a:t>
            </a:r>
            <a:b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</a:br>
            <a:r>
              <a:rPr lang="fr-FR" sz="1000" cap="all" spc="300" dirty="0">
                <a:solidFill>
                  <a:schemeClr val="bg1"/>
                </a:solidFill>
                <a:latin typeface="Avenir LT Std 85 Heavy"/>
                <a:cs typeface="Avenir LT Std 85 Heavy"/>
              </a:rPr>
              <a:t>TEXTE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450838" y="3768395"/>
            <a:ext cx="2988000" cy="18003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7459304" y="3762134"/>
            <a:ext cx="2880320" cy="179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fr-FR" sz="900" dirty="0">
                <a:solidFill>
                  <a:schemeClr val="bg1"/>
                </a:solidFill>
                <a:latin typeface="Avenir LT Std 35 Light"/>
                <a:cs typeface="Avenir LT Std 35 Light"/>
              </a:rPr>
              <a:t>Texte Typo Avenir Bold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7430110" y="4556510"/>
            <a:ext cx="2988000" cy="80021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sz="1000" dirty="0" smtClean="0">
                <a:latin typeface="Avenir LT Std 35 Light"/>
                <a:cs typeface="Avenir LT Std 35 Light"/>
              </a:rPr>
              <a:t>Texte Typo Avenir Light</a:t>
            </a:r>
          </a:p>
          <a:p>
            <a:pPr>
              <a:lnSpc>
                <a:spcPct val="130000"/>
              </a:lnSpc>
            </a:pPr>
            <a:endParaRPr lang="fr-FR" sz="1000" dirty="0" smtClean="0">
              <a:latin typeface="Avenir LT Std 35 Light"/>
              <a:cs typeface="Avenir LT Std 35 Light"/>
            </a:endParaRPr>
          </a:p>
          <a:p>
            <a:pPr>
              <a:lnSpc>
                <a:spcPct val="130000"/>
              </a:lnSpc>
            </a:pPr>
            <a:r>
              <a:rPr lang="fr-FR" sz="1000" dirty="0">
                <a:latin typeface="Avenir LT Std 85 Heavy"/>
                <a:cs typeface="Avenir LT Std 85 Heavy"/>
              </a:rPr>
              <a:t>Texte Typo Avenir </a:t>
            </a:r>
            <a:r>
              <a:rPr lang="fr-FR" sz="1000" dirty="0" smtClean="0">
                <a:latin typeface="Avenir LT Std 85 Heavy"/>
                <a:cs typeface="Avenir LT Std 85 Heavy"/>
              </a:rPr>
              <a:t>Bold</a:t>
            </a:r>
            <a:endParaRPr lang="fr-FR" sz="1000" dirty="0" smtClean="0">
              <a:latin typeface="Avenir LT Std 35 Light"/>
              <a:cs typeface="Avenir LT Std 35 Light"/>
            </a:endParaRPr>
          </a:p>
          <a:p>
            <a:pPr marL="171450" indent="-171450">
              <a:lnSpc>
                <a:spcPct val="130000"/>
              </a:lnSpc>
              <a:buClr>
                <a:srgbClr val="CD0920"/>
              </a:buClr>
              <a:buFont typeface="Lucida Sans Unicode"/>
              <a:buChar char="−"/>
            </a:pPr>
            <a:r>
              <a:rPr lang="fr-FR" sz="1000" dirty="0" smtClean="0">
                <a:latin typeface="Avenir LT Std 35 Light"/>
                <a:cs typeface="Avenir LT Std 35 Light"/>
              </a:rPr>
              <a:t>Puce</a:t>
            </a:r>
            <a:endParaRPr lang="fr-FR" sz="1000" dirty="0">
              <a:latin typeface="Avenir LT Std 35 Light"/>
              <a:cs typeface="Avenir LT Std 35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834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cto dépliant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234</Words>
  <Application>Microsoft Office PowerPoint</Application>
  <PresentationFormat>Personnalisé</PresentationFormat>
  <Paragraphs>52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Avenir LT Std 35 Light</vt:lpstr>
      <vt:lpstr>Avenir LT Std 85 Heavy</vt:lpstr>
      <vt:lpstr>Calibri</vt:lpstr>
      <vt:lpstr>Lucida Sans Unicode</vt:lpstr>
      <vt:lpstr>Recto dépliant</vt:lpstr>
      <vt:lpstr>Conception personnalisée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MESSMER</dc:creator>
  <cp:lastModifiedBy>Helene MESSMER</cp:lastModifiedBy>
  <cp:revision>9</cp:revision>
  <dcterms:created xsi:type="dcterms:W3CDTF">2015-07-17T09:07:13Z</dcterms:created>
  <dcterms:modified xsi:type="dcterms:W3CDTF">2016-05-17T12:55:07Z</dcterms:modified>
</cp:coreProperties>
</file>