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0688638" cy="1512411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7490">
          <p15:clr>
            <a:srgbClr val="A4A3A4"/>
          </p15:clr>
        </p15:guide>
        <p15:guide id="2" pos="338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D092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49" d="100"/>
          <a:sy n="49" d="100"/>
        </p:scale>
        <p:origin x="2460" y="84"/>
      </p:cViewPr>
      <p:guideLst>
        <p:guide orient="horz" pos="7490"/>
        <p:guide pos="338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3C09BBF-E41E-EA47-835F-FD4225EBDA37}" type="datetimeFigureOut">
              <a:rPr lang="fr-FR" smtClean="0"/>
              <a:t>17/05/2016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25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5CD2EA-C1B2-E147-966F-1CE4DB85AB9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349246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171260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age 6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223" y="6063"/>
            <a:ext cx="10684478" cy="151180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30250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iming>
    <p:tnLst>
      <p:par>
        <p:cTn id="1" dur="indefinite" restart="never" nodeType="tmRoot"/>
      </p:par>
    </p:tnLst>
  </p:timing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" name="Grouper 30"/>
          <p:cNvGrpSpPr/>
          <p:nvPr/>
        </p:nvGrpSpPr>
        <p:grpSpPr>
          <a:xfrm>
            <a:off x="333089" y="12821086"/>
            <a:ext cx="10355549" cy="1936238"/>
            <a:chOff x="333089" y="12821086"/>
            <a:chExt cx="11418063" cy="1936238"/>
          </a:xfrm>
        </p:grpSpPr>
        <p:sp>
          <p:nvSpPr>
            <p:cNvPr id="21" name="Rectangle 15"/>
            <p:cNvSpPr/>
            <p:nvPr/>
          </p:nvSpPr>
          <p:spPr>
            <a:xfrm>
              <a:off x="333089" y="12821086"/>
              <a:ext cx="2830056" cy="1936238"/>
            </a:xfrm>
            <a:custGeom>
              <a:avLst/>
              <a:gdLst/>
              <a:ahLst/>
              <a:cxnLst/>
              <a:rect l="l" t="t" r="r" b="b"/>
              <a:pathLst>
                <a:path w="1591748" h="1089025">
                  <a:moveTo>
                    <a:pt x="88201" y="0"/>
                  </a:moveTo>
                  <a:lnTo>
                    <a:pt x="1443581" y="0"/>
                  </a:lnTo>
                  <a:lnTo>
                    <a:pt x="1499314" y="0"/>
                  </a:lnTo>
                  <a:lnTo>
                    <a:pt x="1591748" y="0"/>
                  </a:lnTo>
                  <a:lnTo>
                    <a:pt x="1591748" y="1089025"/>
                  </a:lnTo>
                  <a:lnTo>
                    <a:pt x="1443581" y="1089025"/>
                  </a:lnTo>
                  <a:lnTo>
                    <a:pt x="1443581" y="1087967"/>
                  </a:lnTo>
                  <a:lnTo>
                    <a:pt x="88201" y="1087967"/>
                  </a:lnTo>
                  <a:cubicBezTo>
                    <a:pt x="39489" y="1087967"/>
                    <a:pt x="0" y="1048478"/>
                    <a:pt x="0" y="999766"/>
                  </a:cubicBezTo>
                  <a:lnTo>
                    <a:pt x="0" y="88201"/>
                  </a:lnTo>
                  <a:cubicBezTo>
                    <a:pt x="0" y="39489"/>
                    <a:pt x="39489" y="0"/>
                    <a:pt x="88201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2810794" y="12821086"/>
              <a:ext cx="8940358" cy="1936238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5" name="ZoneTexte 4"/>
          <p:cNvSpPr txBox="1"/>
          <p:nvPr/>
        </p:nvSpPr>
        <p:spPr>
          <a:xfrm>
            <a:off x="802118" y="2316697"/>
            <a:ext cx="9040536" cy="1230080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>
              <a:lnSpc>
                <a:spcPct val="90000"/>
              </a:lnSpc>
            </a:pPr>
            <a:r>
              <a:rPr lang="fr-FR" sz="4400" cap="all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venir LT Std 85 Heavy"/>
                <a:cs typeface="Avenir LT Std 85 Heavy"/>
              </a:rPr>
              <a:t>titre de la formation</a:t>
            </a:r>
          </a:p>
          <a:p>
            <a:pPr algn="ctr">
              <a:lnSpc>
                <a:spcPct val="90000"/>
              </a:lnSpc>
            </a:pPr>
            <a:r>
              <a:rPr lang="fr-FR" sz="4400" cap="all" dirty="0" smtClean="0">
                <a:solidFill>
                  <a:srgbClr val="CD0920"/>
                </a:solidFill>
                <a:latin typeface="Avenir LT Std 85 Heavy"/>
                <a:cs typeface="Avenir LT Std 85 Heavy"/>
              </a:rPr>
              <a:t>NIVEAU</a:t>
            </a:r>
            <a:endParaRPr lang="fr-FR" sz="4400" cap="all" dirty="0">
              <a:solidFill>
                <a:srgbClr val="CD0920"/>
              </a:solidFill>
              <a:latin typeface="Avenir LT Std 85 Heavy"/>
              <a:cs typeface="Avenir LT Std 85 Heavy"/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1294646" y="3959974"/>
            <a:ext cx="8069212" cy="0"/>
          </a:xfrm>
          <a:prstGeom prst="line">
            <a:avLst/>
          </a:prstGeom>
          <a:ln w="6350" cmpd="sng">
            <a:solidFill>
              <a:srgbClr val="00000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ZoneTexte 6"/>
          <p:cNvSpPr txBox="1"/>
          <p:nvPr/>
        </p:nvSpPr>
        <p:spPr>
          <a:xfrm>
            <a:off x="1255408" y="3993844"/>
            <a:ext cx="8069211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>
              <a:lnSpc>
                <a:spcPct val="200000"/>
              </a:lnSpc>
            </a:pPr>
            <a:r>
              <a:rPr lang="fr-FR" sz="2400" cap="all" spc="2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venir LT Std 85 Heavy"/>
                <a:cs typeface="Avenir LT Std 85 Heavy"/>
              </a:rPr>
              <a:t>Activité(s)</a:t>
            </a:r>
            <a:endParaRPr lang="fr-FR" sz="2400" cap="all" spc="200" dirty="0">
              <a:solidFill>
                <a:schemeClr val="tx1">
                  <a:lumMod val="65000"/>
                  <a:lumOff val="35000"/>
                </a:schemeClr>
              </a:solidFill>
              <a:latin typeface="Avenir LT Std 85 Heavy"/>
              <a:cs typeface="Avenir LT Std 85 Heavy"/>
            </a:endParaRPr>
          </a:p>
        </p:txBody>
      </p:sp>
      <p:sp>
        <p:nvSpPr>
          <p:cNvPr id="8" name="ZoneTexte 7"/>
          <p:cNvSpPr txBox="1"/>
          <p:nvPr/>
        </p:nvSpPr>
        <p:spPr>
          <a:xfrm>
            <a:off x="1305540" y="4783373"/>
            <a:ext cx="8019079" cy="1415772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>
              <a:lnSpc>
                <a:spcPct val="200000"/>
              </a:lnSpc>
            </a:pPr>
            <a:r>
              <a:rPr lang="fr-FR" sz="2400" cap="all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venir LT Std 85 Heavy"/>
                <a:cs typeface="Avenir LT Std 85 Heavy"/>
              </a:rPr>
              <a:t>Date</a:t>
            </a:r>
          </a:p>
          <a:p>
            <a:pPr>
              <a:lnSpc>
                <a:spcPct val="200000"/>
              </a:lnSpc>
            </a:pPr>
            <a:r>
              <a:rPr lang="fr-FR" sz="2400" cap="all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venir LT Std 85 Heavy"/>
                <a:cs typeface="Avenir LT Std 85 Heavy"/>
              </a:rPr>
              <a:t>lieu</a:t>
            </a:r>
            <a:endParaRPr lang="fr-FR" sz="2400" cap="all" dirty="0">
              <a:solidFill>
                <a:schemeClr val="tx1">
                  <a:lumMod val="65000"/>
                  <a:lumOff val="35000"/>
                </a:schemeClr>
              </a:solidFill>
              <a:latin typeface="Avenir LT Std 85 Heavy"/>
              <a:cs typeface="Avenir LT Std 85 Heavy"/>
            </a:endParaRPr>
          </a:p>
        </p:txBody>
      </p:sp>
      <p:cxnSp>
        <p:nvCxnSpPr>
          <p:cNvPr id="9" name="Connecteur droit 8"/>
          <p:cNvCxnSpPr/>
          <p:nvPr/>
        </p:nvCxnSpPr>
        <p:spPr>
          <a:xfrm>
            <a:off x="1305540" y="6503618"/>
            <a:ext cx="8069212" cy="0"/>
          </a:xfrm>
          <a:prstGeom prst="line">
            <a:avLst/>
          </a:prstGeom>
          <a:ln w="76200" cmpd="sng">
            <a:solidFill>
              <a:srgbClr val="CD092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ZoneTexte 9"/>
          <p:cNvSpPr txBox="1"/>
          <p:nvPr/>
        </p:nvSpPr>
        <p:spPr>
          <a:xfrm>
            <a:off x="1305540" y="6543389"/>
            <a:ext cx="8019079" cy="1251625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 anchor="t">
            <a:spAutoFit/>
          </a:bodyPr>
          <a:lstStyle/>
          <a:p>
            <a:pPr>
              <a:lnSpc>
                <a:spcPct val="200000"/>
              </a:lnSpc>
            </a:pPr>
            <a:r>
              <a:rPr lang="fr-FR" sz="2400" dirty="0" smtClean="0">
                <a:latin typeface="Avenir LT Std 35 Light"/>
                <a:cs typeface="Avenir LT Std 35 Light"/>
              </a:rPr>
              <a:t>Objectifs:</a:t>
            </a:r>
          </a:p>
          <a:p>
            <a:pPr marL="342900" indent="-342900">
              <a:lnSpc>
                <a:spcPts val="2000"/>
              </a:lnSpc>
              <a:buFontTx/>
              <a:buChar char="-"/>
            </a:pPr>
            <a:r>
              <a:rPr lang="fr-FR" sz="2000" dirty="0" smtClean="0">
                <a:latin typeface="Avenir LT Std 35 Light"/>
                <a:cs typeface="Avenir LT Std 35 Light"/>
              </a:rPr>
              <a:t>Texte</a:t>
            </a:r>
          </a:p>
          <a:p>
            <a:pPr marL="342900" indent="-342900">
              <a:lnSpc>
                <a:spcPts val="2000"/>
              </a:lnSpc>
              <a:buFontTx/>
              <a:buChar char="-"/>
            </a:pPr>
            <a:r>
              <a:rPr lang="fr-FR" sz="2000" dirty="0">
                <a:latin typeface="Avenir LT Std 35 Light"/>
                <a:cs typeface="Avenir LT Std 35 Light"/>
              </a:rPr>
              <a:t>T</a:t>
            </a:r>
            <a:r>
              <a:rPr lang="fr-FR" sz="2000" dirty="0" smtClean="0">
                <a:latin typeface="Avenir LT Std 35 Light"/>
                <a:cs typeface="Avenir LT Std 35 Light"/>
              </a:rPr>
              <a:t>exte</a:t>
            </a:r>
            <a:endParaRPr lang="fr-FR" sz="2000" dirty="0">
              <a:latin typeface="Avenir LT Std 35 Light"/>
              <a:cs typeface="Avenir LT Std 35 Light"/>
            </a:endParaRPr>
          </a:p>
        </p:txBody>
      </p:sp>
      <p:pic>
        <p:nvPicPr>
          <p:cNvPr id="11" name="Image 10" descr="FSCF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4530" y="12953537"/>
            <a:ext cx="2521127" cy="1477062"/>
          </a:xfrm>
          <a:prstGeom prst="rect">
            <a:avLst/>
          </a:prstGeom>
        </p:spPr>
      </p:pic>
      <p:sp>
        <p:nvSpPr>
          <p:cNvPr id="12" name="ZoneTexte 11"/>
          <p:cNvSpPr txBox="1"/>
          <p:nvPr/>
        </p:nvSpPr>
        <p:spPr>
          <a:xfrm>
            <a:off x="3848432" y="13122036"/>
            <a:ext cx="6527468" cy="126957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>
              <a:lnSpc>
                <a:spcPct val="130000"/>
              </a:lnSpc>
            </a:pPr>
            <a:r>
              <a:rPr lang="fr-FR" dirty="0" smtClean="0">
                <a:solidFill>
                  <a:srgbClr val="CD0920"/>
                </a:solidFill>
                <a:latin typeface="Avenir LT Std 35 Light"/>
                <a:cs typeface="Avenir LT Std 35 Light"/>
              </a:rPr>
              <a:t>Renseignements organisateur</a:t>
            </a:r>
            <a:endParaRPr lang="fr-FR" dirty="0" smtClean="0">
              <a:latin typeface="Avenir LT Std 85 Heavy"/>
              <a:cs typeface="Avenir LT Std 85 Heavy"/>
            </a:endParaRPr>
          </a:p>
          <a:p>
            <a:pPr>
              <a:lnSpc>
                <a:spcPct val="110000"/>
              </a:lnSpc>
            </a:pPr>
            <a:r>
              <a:rPr lang="fr-FR" dirty="0" smtClean="0">
                <a:latin typeface="Avenir LT Std 35 Light"/>
                <a:cs typeface="Avenir LT Std 35 Light"/>
              </a:rPr>
              <a:t>Rue - CP</a:t>
            </a:r>
          </a:p>
          <a:p>
            <a:pPr>
              <a:lnSpc>
                <a:spcPct val="110000"/>
              </a:lnSpc>
            </a:pPr>
            <a:r>
              <a:rPr lang="fr-FR" dirty="0" err="1" smtClean="0">
                <a:latin typeface="Avenir LT Std 35 Light"/>
                <a:cs typeface="Avenir LT Std 35 Light"/>
              </a:rPr>
              <a:t>T</a:t>
            </a:r>
            <a:r>
              <a:rPr lang="fr-FR" dirty="0" smtClean="0">
                <a:latin typeface="Avenir LT Std 35 Light"/>
                <a:cs typeface="Avenir LT Std 35 Light"/>
              </a:rPr>
              <a:t> </a:t>
            </a:r>
            <a:r>
              <a:rPr lang="fr-FR" dirty="0" err="1" smtClean="0">
                <a:latin typeface="Avenir LT Std 35 Light"/>
                <a:cs typeface="Avenir LT Std 35 Light"/>
              </a:rPr>
              <a:t>xxxxxxx</a:t>
            </a:r>
            <a:r>
              <a:rPr lang="fr-FR" dirty="0" smtClean="0">
                <a:latin typeface="Avenir LT Std 35 Light"/>
                <a:cs typeface="Avenir LT Std 35 Light"/>
              </a:rPr>
              <a:t> - P </a:t>
            </a:r>
            <a:r>
              <a:rPr lang="fr-FR" dirty="0" err="1" smtClean="0">
                <a:latin typeface="Avenir LT Std 35 Light"/>
                <a:cs typeface="Avenir LT Std 35 Light"/>
              </a:rPr>
              <a:t>xxxxxx</a:t>
            </a:r>
            <a:endParaRPr lang="fr-FR" dirty="0" smtClean="0">
              <a:latin typeface="Avenir LT Std 35 Light"/>
              <a:cs typeface="Avenir LT Std 35 Light"/>
            </a:endParaRPr>
          </a:p>
          <a:p>
            <a:pPr>
              <a:lnSpc>
                <a:spcPct val="110000"/>
              </a:lnSpc>
            </a:pPr>
            <a:r>
              <a:rPr lang="fr-FR" dirty="0" err="1" smtClean="0">
                <a:latin typeface="Avenir LT Std 35 Light"/>
                <a:cs typeface="Avenir LT Std 35 Light"/>
              </a:rPr>
              <a:t>xxxxxxx@xxxxx</a:t>
            </a:r>
            <a:r>
              <a:rPr lang="fr-FR" dirty="0" smtClean="0">
                <a:latin typeface="Avenir LT Std 35 Light"/>
                <a:cs typeface="Avenir LT Std 35 Light"/>
              </a:rPr>
              <a:t> - </a:t>
            </a:r>
            <a:r>
              <a:rPr lang="fr-FR" dirty="0" err="1" smtClean="0">
                <a:latin typeface="Avenir LT Std 35 Light"/>
                <a:cs typeface="Avenir LT Std 35 Light"/>
              </a:rPr>
              <a:t>www.fscf.asso.fr</a:t>
            </a:r>
            <a:endParaRPr lang="fr-FR" dirty="0">
              <a:latin typeface="Avenir LT Std 35 Light"/>
              <a:cs typeface="Avenir LT Std 35 Light"/>
            </a:endParaRPr>
          </a:p>
        </p:txBody>
      </p:sp>
      <p:cxnSp>
        <p:nvCxnSpPr>
          <p:cNvPr id="13" name="Connecteur droit 12"/>
          <p:cNvCxnSpPr/>
          <p:nvPr/>
        </p:nvCxnSpPr>
        <p:spPr>
          <a:xfrm>
            <a:off x="3487877" y="13249036"/>
            <a:ext cx="0" cy="1181563"/>
          </a:xfrm>
          <a:prstGeom prst="line">
            <a:avLst/>
          </a:prstGeom>
          <a:ln w="19050" cmpd="sng">
            <a:solidFill>
              <a:srgbClr val="CD0920"/>
            </a:solidFill>
            <a:prstDash val="dot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414846" y="8771774"/>
            <a:ext cx="7509562" cy="284408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Rectangle 14"/>
          <p:cNvSpPr/>
          <p:nvPr/>
        </p:nvSpPr>
        <p:spPr>
          <a:xfrm>
            <a:off x="7856678" y="8771774"/>
            <a:ext cx="2412879" cy="2844087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" name="ZoneTexte 1"/>
          <p:cNvSpPr txBox="1"/>
          <p:nvPr/>
        </p:nvSpPr>
        <p:spPr>
          <a:xfrm>
            <a:off x="-5622587" y="2357121"/>
            <a:ext cx="480546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</a:rPr>
              <a:t>Intégrer ici le titre de la formation à mettre en avant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4" name="Connecteur droit avec flèche 3"/>
          <p:cNvCxnSpPr/>
          <p:nvPr/>
        </p:nvCxnSpPr>
        <p:spPr>
          <a:xfrm>
            <a:off x="-462478" y="2544098"/>
            <a:ext cx="1945532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ZoneTexte 18"/>
          <p:cNvSpPr txBox="1"/>
          <p:nvPr/>
        </p:nvSpPr>
        <p:spPr>
          <a:xfrm>
            <a:off x="-5470187" y="4137042"/>
            <a:ext cx="48054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</a:rPr>
              <a:t>Intégrer ici la/les activité(s) concernée(s)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0" name="Connecteur droit avec flèche 19"/>
          <p:cNvCxnSpPr/>
          <p:nvPr/>
        </p:nvCxnSpPr>
        <p:spPr>
          <a:xfrm>
            <a:off x="-478236" y="4332398"/>
            <a:ext cx="1945532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-5540922" y="5455298"/>
            <a:ext cx="48054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</a:rPr>
              <a:t>Intégrer ici la/les dates et lieux de formation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3" name="Connecteur droit avec flèche 22"/>
          <p:cNvCxnSpPr/>
          <p:nvPr/>
        </p:nvCxnSpPr>
        <p:spPr>
          <a:xfrm>
            <a:off x="-639677" y="5611128"/>
            <a:ext cx="1441795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-5540922" y="7169201"/>
            <a:ext cx="480546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</a:rPr>
              <a:t>Intégrer ici un petit texte de présentation de la formation et ses objectifs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5" name="Connecteur droit avec flèche 24"/>
          <p:cNvCxnSpPr/>
          <p:nvPr/>
        </p:nvCxnSpPr>
        <p:spPr>
          <a:xfrm>
            <a:off x="-487277" y="7477664"/>
            <a:ext cx="1441795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ZoneTexte 25"/>
          <p:cNvSpPr txBox="1"/>
          <p:nvPr/>
        </p:nvSpPr>
        <p:spPr>
          <a:xfrm>
            <a:off x="-5470187" y="9870651"/>
            <a:ext cx="48054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</a:rPr>
              <a:t>Intégrer une ou plusieurs photo(s) 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7" name="Connecteur droit avec flèche 26"/>
          <p:cNvCxnSpPr/>
          <p:nvPr/>
        </p:nvCxnSpPr>
        <p:spPr>
          <a:xfrm>
            <a:off x="-622257" y="10058896"/>
            <a:ext cx="1441795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ZoneTexte 27"/>
          <p:cNvSpPr txBox="1"/>
          <p:nvPr/>
        </p:nvSpPr>
        <p:spPr>
          <a:xfrm>
            <a:off x="-5515225" y="13387493"/>
            <a:ext cx="480546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</a:rPr>
              <a:t>Intégrer le logo de votre ligue régionale ou comité départemental 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9" name="Connecteur droit avec flèche 28"/>
          <p:cNvCxnSpPr/>
          <p:nvPr/>
        </p:nvCxnSpPr>
        <p:spPr>
          <a:xfrm>
            <a:off x="-622257" y="13691555"/>
            <a:ext cx="720898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avec flèche 31"/>
          <p:cNvCxnSpPr/>
          <p:nvPr/>
        </p:nvCxnSpPr>
        <p:spPr>
          <a:xfrm flipH="1">
            <a:off x="8210145" y="14031077"/>
            <a:ext cx="3032101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" name="ZoneTexte 32"/>
          <p:cNvSpPr txBox="1"/>
          <p:nvPr/>
        </p:nvSpPr>
        <p:spPr>
          <a:xfrm>
            <a:off x="11895696" y="13745283"/>
            <a:ext cx="480546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</a:rPr>
              <a:t>Intégrer ici les coordonnées de votre structure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2517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563</TotalTime>
  <Words>88</Words>
  <Application>Microsoft Office PowerPoint</Application>
  <PresentationFormat>Personnalisé</PresentationFormat>
  <Paragraphs>19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Avenir LT Std 35 Light</vt:lpstr>
      <vt:lpstr>Avenir LT Std 85 Heavy</vt:lpstr>
      <vt:lpstr>Calibri</vt:lpstr>
      <vt:lpstr>Thème Office</vt:lpstr>
      <vt:lpstr>Présentation PowerPoint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/>
  <dc:creator>Corinne MANUEL</dc:creator>
  <cp:keywords/>
  <dc:description/>
  <cp:lastModifiedBy>Helene MESSMER</cp:lastModifiedBy>
  <cp:revision>16</cp:revision>
  <dcterms:created xsi:type="dcterms:W3CDTF">2015-07-17T11:16:36Z</dcterms:created>
  <dcterms:modified xsi:type="dcterms:W3CDTF">2016-05-17T09:11:33Z</dcterms:modified>
  <cp:category/>
</cp:coreProperties>
</file>

<file path=docProps/thumbnail.jpeg>
</file>