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</p:sldMasterIdLst>
  <p:notesMasterIdLst>
    <p:notesMasterId r:id="rId5"/>
  </p:notesMasterIdLst>
  <p:sldIdLst>
    <p:sldId id="256" r:id="rId3"/>
    <p:sldId id="257" r:id="rId4"/>
  </p:sldIdLst>
  <p:sldSz cx="5400675" cy="7559675"/>
  <p:notesSz cx="6858000" cy="9144000"/>
  <p:defaultTextStyle>
    <a:defPPr>
      <a:defRPr lang="fr-FR"/>
    </a:defPPr>
    <a:lvl1pPr marL="0" algn="l" defTabSz="229514" rtl="0" eaLnBrk="1" latinLnBrk="0" hangingPunct="1">
      <a:defRPr sz="904" kern="1200">
        <a:solidFill>
          <a:schemeClr val="tx1"/>
        </a:solidFill>
        <a:latin typeface="+mn-lt"/>
        <a:ea typeface="+mn-ea"/>
        <a:cs typeface="+mn-cs"/>
      </a:defRPr>
    </a:lvl1pPr>
    <a:lvl2pPr marL="229514" algn="l" defTabSz="229514" rtl="0" eaLnBrk="1" latinLnBrk="0" hangingPunct="1">
      <a:defRPr sz="904" kern="1200">
        <a:solidFill>
          <a:schemeClr val="tx1"/>
        </a:solidFill>
        <a:latin typeface="+mn-lt"/>
        <a:ea typeface="+mn-ea"/>
        <a:cs typeface="+mn-cs"/>
      </a:defRPr>
    </a:lvl2pPr>
    <a:lvl3pPr marL="459029" algn="l" defTabSz="229514" rtl="0" eaLnBrk="1" latinLnBrk="0" hangingPunct="1">
      <a:defRPr sz="904" kern="1200">
        <a:solidFill>
          <a:schemeClr val="tx1"/>
        </a:solidFill>
        <a:latin typeface="+mn-lt"/>
        <a:ea typeface="+mn-ea"/>
        <a:cs typeface="+mn-cs"/>
      </a:defRPr>
    </a:lvl3pPr>
    <a:lvl4pPr marL="688543" algn="l" defTabSz="229514" rtl="0" eaLnBrk="1" latinLnBrk="0" hangingPunct="1">
      <a:defRPr sz="904" kern="1200">
        <a:solidFill>
          <a:schemeClr val="tx1"/>
        </a:solidFill>
        <a:latin typeface="+mn-lt"/>
        <a:ea typeface="+mn-ea"/>
        <a:cs typeface="+mn-cs"/>
      </a:defRPr>
    </a:lvl4pPr>
    <a:lvl5pPr marL="918058" algn="l" defTabSz="229514" rtl="0" eaLnBrk="1" latinLnBrk="0" hangingPunct="1">
      <a:defRPr sz="904" kern="1200">
        <a:solidFill>
          <a:schemeClr val="tx1"/>
        </a:solidFill>
        <a:latin typeface="+mn-lt"/>
        <a:ea typeface="+mn-ea"/>
        <a:cs typeface="+mn-cs"/>
      </a:defRPr>
    </a:lvl5pPr>
    <a:lvl6pPr marL="1147572" algn="l" defTabSz="229514" rtl="0" eaLnBrk="1" latinLnBrk="0" hangingPunct="1">
      <a:defRPr sz="904" kern="1200">
        <a:solidFill>
          <a:schemeClr val="tx1"/>
        </a:solidFill>
        <a:latin typeface="+mn-lt"/>
        <a:ea typeface="+mn-ea"/>
        <a:cs typeface="+mn-cs"/>
      </a:defRPr>
    </a:lvl6pPr>
    <a:lvl7pPr marL="1377086" algn="l" defTabSz="229514" rtl="0" eaLnBrk="1" latinLnBrk="0" hangingPunct="1">
      <a:defRPr sz="904" kern="1200">
        <a:solidFill>
          <a:schemeClr val="tx1"/>
        </a:solidFill>
        <a:latin typeface="+mn-lt"/>
        <a:ea typeface="+mn-ea"/>
        <a:cs typeface="+mn-cs"/>
      </a:defRPr>
    </a:lvl7pPr>
    <a:lvl8pPr marL="1606601" algn="l" defTabSz="229514" rtl="0" eaLnBrk="1" latinLnBrk="0" hangingPunct="1">
      <a:defRPr sz="904" kern="1200">
        <a:solidFill>
          <a:schemeClr val="tx1"/>
        </a:solidFill>
        <a:latin typeface="+mn-lt"/>
        <a:ea typeface="+mn-ea"/>
        <a:cs typeface="+mn-cs"/>
      </a:defRPr>
    </a:lvl8pPr>
    <a:lvl9pPr marL="1836115" algn="l" defTabSz="229514" rtl="0" eaLnBrk="1" latinLnBrk="0" hangingPunct="1">
      <a:defRPr sz="9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44" userDrawn="1">
          <p15:clr>
            <a:srgbClr val="A4A3A4"/>
          </p15:clr>
        </p15:guide>
        <p15:guide id="2" pos="17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1A1F"/>
    <a:srgbClr val="FBBA00"/>
    <a:srgbClr val="CD09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98" d="100"/>
          <a:sy n="98" d="100"/>
        </p:scale>
        <p:origin x="2442" y="84"/>
      </p:cViewPr>
      <p:guideLst>
        <p:guide orient="horz" pos="3744"/>
        <p:guide pos="17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09BBF-E41E-EA47-835F-FD4225EBDA37}" type="datetimeFigureOut">
              <a:rPr lang="fr-FR" smtClean="0"/>
              <a:t>17/05/2016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685800"/>
            <a:ext cx="24479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CD2EA-C1B2-E147-966F-1CE4DB85AB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4924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29514" rtl="0" eaLnBrk="1" latinLnBrk="0" hangingPunct="1">
      <a:defRPr sz="602" kern="1200">
        <a:solidFill>
          <a:schemeClr val="tx1"/>
        </a:solidFill>
        <a:latin typeface="+mn-lt"/>
        <a:ea typeface="+mn-ea"/>
        <a:cs typeface="+mn-cs"/>
      </a:defRPr>
    </a:lvl1pPr>
    <a:lvl2pPr marL="229514" algn="l" defTabSz="229514" rtl="0" eaLnBrk="1" latinLnBrk="0" hangingPunct="1">
      <a:defRPr sz="602" kern="1200">
        <a:solidFill>
          <a:schemeClr val="tx1"/>
        </a:solidFill>
        <a:latin typeface="+mn-lt"/>
        <a:ea typeface="+mn-ea"/>
        <a:cs typeface="+mn-cs"/>
      </a:defRPr>
    </a:lvl2pPr>
    <a:lvl3pPr marL="459029" algn="l" defTabSz="229514" rtl="0" eaLnBrk="1" latinLnBrk="0" hangingPunct="1">
      <a:defRPr sz="602" kern="1200">
        <a:solidFill>
          <a:schemeClr val="tx1"/>
        </a:solidFill>
        <a:latin typeface="+mn-lt"/>
        <a:ea typeface="+mn-ea"/>
        <a:cs typeface="+mn-cs"/>
      </a:defRPr>
    </a:lvl3pPr>
    <a:lvl4pPr marL="688543" algn="l" defTabSz="229514" rtl="0" eaLnBrk="1" latinLnBrk="0" hangingPunct="1">
      <a:defRPr sz="602" kern="1200">
        <a:solidFill>
          <a:schemeClr val="tx1"/>
        </a:solidFill>
        <a:latin typeface="+mn-lt"/>
        <a:ea typeface="+mn-ea"/>
        <a:cs typeface="+mn-cs"/>
      </a:defRPr>
    </a:lvl4pPr>
    <a:lvl5pPr marL="918058" algn="l" defTabSz="229514" rtl="0" eaLnBrk="1" latinLnBrk="0" hangingPunct="1">
      <a:defRPr sz="602" kern="1200">
        <a:solidFill>
          <a:schemeClr val="tx1"/>
        </a:solidFill>
        <a:latin typeface="+mn-lt"/>
        <a:ea typeface="+mn-ea"/>
        <a:cs typeface="+mn-cs"/>
      </a:defRPr>
    </a:lvl5pPr>
    <a:lvl6pPr marL="1147572" algn="l" defTabSz="229514" rtl="0" eaLnBrk="1" latinLnBrk="0" hangingPunct="1">
      <a:defRPr sz="602" kern="1200">
        <a:solidFill>
          <a:schemeClr val="tx1"/>
        </a:solidFill>
        <a:latin typeface="+mn-lt"/>
        <a:ea typeface="+mn-ea"/>
        <a:cs typeface="+mn-cs"/>
      </a:defRPr>
    </a:lvl6pPr>
    <a:lvl7pPr marL="1377086" algn="l" defTabSz="229514" rtl="0" eaLnBrk="1" latinLnBrk="0" hangingPunct="1">
      <a:defRPr sz="602" kern="1200">
        <a:solidFill>
          <a:schemeClr val="tx1"/>
        </a:solidFill>
        <a:latin typeface="+mn-lt"/>
        <a:ea typeface="+mn-ea"/>
        <a:cs typeface="+mn-cs"/>
      </a:defRPr>
    </a:lvl7pPr>
    <a:lvl8pPr marL="1606601" algn="l" defTabSz="229514" rtl="0" eaLnBrk="1" latinLnBrk="0" hangingPunct="1">
      <a:defRPr sz="602" kern="1200">
        <a:solidFill>
          <a:schemeClr val="tx1"/>
        </a:solidFill>
        <a:latin typeface="+mn-lt"/>
        <a:ea typeface="+mn-ea"/>
        <a:cs typeface="+mn-cs"/>
      </a:defRPr>
    </a:lvl8pPr>
    <a:lvl9pPr marL="1836115" algn="l" defTabSz="229514" rtl="0" eaLnBrk="1" latinLnBrk="0" hangingPunct="1">
      <a:defRPr sz="60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CD2EA-C1B2-E147-966F-1CE4DB85AB9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9254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CD2EA-C1B2-E147-966F-1CE4DB85AB9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01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7126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LYER VER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9575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" y="3031"/>
            <a:ext cx="5398573" cy="7556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250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defTabSz="228509" rtl="0" eaLnBrk="1" latinLnBrk="0" hangingPunct="1">
        <a:spcBef>
          <a:spcPct val="0"/>
        </a:spcBef>
        <a:buNone/>
        <a:defRPr sz="21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381" indent="-171381" algn="l" defTabSz="228509" rtl="0" eaLnBrk="1" latinLnBrk="0" hangingPunct="1">
        <a:spcBef>
          <a:spcPct val="20000"/>
        </a:spcBef>
        <a:buFont typeface="Arial"/>
        <a:buChar char="•"/>
        <a:defRPr sz="1599" kern="1200">
          <a:solidFill>
            <a:schemeClr val="tx1"/>
          </a:solidFill>
          <a:latin typeface="+mn-lt"/>
          <a:ea typeface="+mn-ea"/>
          <a:cs typeface="+mn-cs"/>
        </a:defRPr>
      </a:lvl1pPr>
      <a:lvl2pPr marL="371326" indent="-142818" algn="l" defTabSz="228509" rtl="0" eaLnBrk="1" latinLnBrk="0" hangingPunct="1">
        <a:spcBef>
          <a:spcPct val="20000"/>
        </a:spcBef>
        <a:buFont typeface="Arial"/>
        <a:buChar char="–"/>
        <a:defRPr sz="1399" kern="1200">
          <a:solidFill>
            <a:schemeClr val="tx1"/>
          </a:solidFill>
          <a:latin typeface="+mn-lt"/>
          <a:ea typeface="+mn-ea"/>
          <a:cs typeface="+mn-cs"/>
        </a:defRPr>
      </a:lvl2pPr>
      <a:lvl3pPr marL="571271" indent="-114254" algn="l" defTabSz="228509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99780" indent="-114254" algn="l" defTabSz="228509" rtl="0" eaLnBrk="1" latinLnBrk="0" hangingPunct="1">
        <a:spcBef>
          <a:spcPct val="20000"/>
        </a:spcBef>
        <a:buFont typeface="Arial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289" indent="-114254" algn="l" defTabSz="228509" rtl="0" eaLnBrk="1" latinLnBrk="0" hangingPunct="1">
        <a:spcBef>
          <a:spcPct val="20000"/>
        </a:spcBef>
        <a:buFont typeface="Arial"/>
        <a:buChar char="»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56797" indent="-114254" algn="l" defTabSz="228509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306" indent="-114254" algn="l" defTabSz="228509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13814" indent="-114254" algn="l" defTabSz="228509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1942323" indent="-114254" algn="l" defTabSz="228509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228509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509" algn="l" defTabSz="228509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017" algn="l" defTabSz="228509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526" algn="l" defTabSz="228509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034" algn="l" defTabSz="228509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2543" algn="l" defTabSz="228509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051" algn="l" defTabSz="228509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599560" algn="l" defTabSz="228509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068" algn="l" defTabSz="228509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3" y="1"/>
            <a:ext cx="5377042" cy="7493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383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er 30"/>
          <p:cNvGrpSpPr/>
          <p:nvPr/>
        </p:nvGrpSpPr>
        <p:grpSpPr>
          <a:xfrm>
            <a:off x="195511" y="6408524"/>
            <a:ext cx="5099300" cy="967814"/>
            <a:chOff x="333089" y="12821086"/>
            <a:chExt cx="11418063" cy="1936238"/>
          </a:xfrm>
        </p:grpSpPr>
        <p:sp>
          <p:nvSpPr>
            <p:cNvPr id="21" name="Rectangle 15"/>
            <p:cNvSpPr/>
            <p:nvPr/>
          </p:nvSpPr>
          <p:spPr>
            <a:xfrm>
              <a:off x="333089" y="12821086"/>
              <a:ext cx="2830056" cy="1936238"/>
            </a:xfrm>
            <a:custGeom>
              <a:avLst/>
              <a:gdLst/>
              <a:ahLst/>
              <a:cxnLst/>
              <a:rect l="l" t="t" r="r" b="b"/>
              <a:pathLst>
                <a:path w="1591748" h="1089025">
                  <a:moveTo>
                    <a:pt x="88201" y="0"/>
                  </a:moveTo>
                  <a:lnTo>
                    <a:pt x="1443581" y="0"/>
                  </a:lnTo>
                  <a:lnTo>
                    <a:pt x="1499314" y="0"/>
                  </a:lnTo>
                  <a:lnTo>
                    <a:pt x="1591748" y="0"/>
                  </a:lnTo>
                  <a:lnTo>
                    <a:pt x="1591748" y="1089025"/>
                  </a:lnTo>
                  <a:lnTo>
                    <a:pt x="1443581" y="1089025"/>
                  </a:lnTo>
                  <a:lnTo>
                    <a:pt x="1443581" y="1087967"/>
                  </a:lnTo>
                  <a:lnTo>
                    <a:pt x="88201" y="1087967"/>
                  </a:lnTo>
                  <a:cubicBezTo>
                    <a:pt x="39489" y="1087967"/>
                    <a:pt x="0" y="1048478"/>
                    <a:pt x="0" y="999766"/>
                  </a:cubicBezTo>
                  <a:lnTo>
                    <a:pt x="0" y="88201"/>
                  </a:lnTo>
                  <a:cubicBezTo>
                    <a:pt x="0" y="39489"/>
                    <a:pt x="39489" y="0"/>
                    <a:pt x="8820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452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810794" y="12821086"/>
              <a:ext cx="8940358" cy="19362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452"/>
            </a:p>
          </p:txBody>
        </p:sp>
      </p:grpSp>
      <p:sp>
        <p:nvSpPr>
          <p:cNvPr id="5" name="ZoneTexte 4"/>
          <p:cNvSpPr txBox="1"/>
          <p:nvPr/>
        </p:nvSpPr>
        <p:spPr>
          <a:xfrm>
            <a:off x="429951" y="1157983"/>
            <a:ext cx="4518845" cy="60914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2199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LT Std 85 Heavy"/>
                <a:cs typeface="Avenir LT Std 85 Heavy"/>
              </a:rPr>
              <a:t>TITRE DE LA FORMATION</a:t>
            </a:r>
            <a:endParaRPr lang="fr-FR" sz="2199" cap="all" dirty="0">
              <a:solidFill>
                <a:schemeClr val="tx1">
                  <a:lumMod val="65000"/>
                  <a:lumOff val="35000"/>
                </a:schemeClr>
              </a:solidFill>
              <a:latin typeface="Avenir LT Std 85 Heavy"/>
              <a:cs typeface="Avenir LT Std 85 Heavy"/>
            </a:endParaRPr>
          </a:p>
          <a:p>
            <a:pPr algn="ctr">
              <a:lnSpc>
                <a:spcPct val="90000"/>
              </a:lnSpc>
            </a:pPr>
            <a:r>
              <a:rPr lang="fr-FR" sz="2199" cap="all" dirty="0">
                <a:solidFill>
                  <a:srgbClr val="CD0920"/>
                </a:solidFill>
                <a:latin typeface="Avenir LT Std 85 Heavy"/>
                <a:cs typeface="Avenir LT Std 85 Heavy"/>
              </a:rPr>
              <a:t>NIVEAU </a:t>
            </a:r>
          </a:p>
        </p:txBody>
      </p:sp>
      <p:cxnSp>
        <p:nvCxnSpPr>
          <p:cNvPr id="6" name="Connecteur droit 5"/>
          <p:cNvCxnSpPr/>
          <p:nvPr/>
        </p:nvCxnSpPr>
        <p:spPr>
          <a:xfrm>
            <a:off x="676138" y="1979363"/>
            <a:ext cx="4033336" cy="0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656526" y="1870090"/>
            <a:ext cx="4033335" cy="41601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1600" b="1" cap="all" spc="1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ACTIVITE</a:t>
            </a:r>
            <a:endParaRPr lang="fr-FR" sz="1600" b="1" cap="all" spc="1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81584" y="2313109"/>
            <a:ext cx="4008277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fr-FR" sz="12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DATES : </a:t>
            </a:r>
            <a:endParaRPr lang="fr-FR" sz="1200" cap="all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200" kern="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LIEU :</a:t>
            </a:r>
            <a:endParaRPr lang="fr-FR" sz="1200" kern="0" cap="all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Connecteur droit 8"/>
          <p:cNvCxnSpPr/>
          <p:nvPr/>
        </p:nvCxnSpPr>
        <p:spPr>
          <a:xfrm>
            <a:off x="681583" y="3250785"/>
            <a:ext cx="4033336" cy="0"/>
          </a:xfrm>
          <a:prstGeom prst="line">
            <a:avLst/>
          </a:prstGeom>
          <a:ln w="76200" cmpd="sng">
            <a:solidFill>
              <a:srgbClr val="CD092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681584" y="3270664"/>
            <a:ext cx="4008277" cy="80021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fr-FR" sz="1200" b="1" dirty="0">
                <a:solidFill>
                  <a:srgbClr val="FBBA00"/>
                </a:solidFill>
                <a:latin typeface="Avenir LT Std 35 Light"/>
                <a:cs typeface="Avenir LT Std 35 Light"/>
              </a:rPr>
              <a:t>Objectifs  :</a:t>
            </a:r>
          </a:p>
          <a:p>
            <a:pPr marL="342900" indent="-342900" algn="just">
              <a:buFontTx/>
              <a:buChar char="-"/>
            </a:pPr>
            <a:r>
              <a:rPr lang="fr-FR" sz="1050" dirty="0" smtClean="0">
                <a:latin typeface="Avenir LT Std 35 Light"/>
                <a:cs typeface="Avenir LT Std 35 Light"/>
              </a:rPr>
              <a:t>Texte</a:t>
            </a:r>
            <a:endParaRPr lang="fr-FR" sz="1050" dirty="0">
              <a:latin typeface="Avenir LT Std 35 Light"/>
              <a:cs typeface="Avenir LT Std 35 Light"/>
            </a:endParaRPr>
          </a:p>
          <a:p>
            <a:pPr marL="342900" indent="-342900" algn="just">
              <a:buFontTx/>
              <a:buChar char="-"/>
            </a:pPr>
            <a:r>
              <a:rPr lang="fr-FR" sz="1050" dirty="0">
                <a:latin typeface="Avenir LT Std 35 Light"/>
                <a:cs typeface="Avenir LT Std 35 Light"/>
              </a:rPr>
              <a:t>T</a:t>
            </a:r>
            <a:r>
              <a:rPr lang="fr-FR" sz="1050" dirty="0" smtClean="0">
                <a:latin typeface="Avenir LT Std 35 Light"/>
                <a:cs typeface="Avenir LT Std 35 Light"/>
              </a:rPr>
              <a:t>exte</a:t>
            </a:r>
            <a:r>
              <a:rPr lang="fr-FR" sz="1050" dirty="0"/>
              <a:t> </a:t>
            </a:r>
          </a:p>
          <a:p>
            <a:pPr marL="142818" indent="-142818">
              <a:buFontTx/>
              <a:buChar char="-"/>
            </a:pPr>
            <a:endParaRPr lang="fr-FR" sz="700" dirty="0">
              <a:solidFill>
                <a:srgbClr val="FBBA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Connecteur droit 12"/>
          <p:cNvCxnSpPr/>
          <p:nvPr/>
        </p:nvCxnSpPr>
        <p:spPr>
          <a:xfrm>
            <a:off x="1772408" y="6487228"/>
            <a:ext cx="0" cy="867820"/>
          </a:xfrm>
          <a:prstGeom prst="line">
            <a:avLst/>
          </a:prstGeom>
          <a:ln w="19050" cmpd="sng">
            <a:solidFill>
              <a:srgbClr val="CD092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36376" y="4384506"/>
            <a:ext cx="3753599" cy="14215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52"/>
          </a:p>
        </p:txBody>
      </p:sp>
      <p:sp>
        <p:nvSpPr>
          <p:cNvPr id="15" name="Rectangle 14"/>
          <p:cNvSpPr/>
          <p:nvPr/>
        </p:nvSpPr>
        <p:spPr>
          <a:xfrm>
            <a:off x="3956121" y="4384506"/>
            <a:ext cx="1206060" cy="14215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52"/>
          </a:p>
        </p:txBody>
      </p:sp>
      <p:pic>
        <p:nvPicPr>
          <p:cNvPr id="22" name="Image 21" descr="FSCF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80" y="6457594"/>
            <a:ext cx="1431336" cy="838582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2031077" y="6477610"/>
            <a:ext cx="3131104" cy="79310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fr-FR" dirty="0" smtClean="0">
                <a:solidFill>
                  <a:srgbClr val="CD0920"/>
                </a:solidFill>
                <a:latin typeface="Avenir LT Std 35 Light"/>
                <a:cs typeface="Avenir LT Std 35 Light"/>
              </a:rPr>
              <a:t>Renseignements organisateur</a:t>
            </a:r>
            <a:endParaRPr lang="fr-FR" dirty="0" smtClean="0">
              <a:latin typeface="Avenir LT Std 85 Heavy"/>
              <a:cs typeface="Avenir LT Std 85 Heavy"/>
            </a:endParaRPr>
          </a:p>
          <a:p>
            <a:pPr>
              <a:lnSpc>
                <a:spcPct val="110000"/>
              </a:lnSpc>
            </a:pPr>
            <a:endParaRPr lang="fr-FR" dirty="0" smtClean="0">
              <a:latin typeface="Avenir LT Std 35 Light"/>
              <a:cs typeface="Avenir LT Std 35 Light"/>
            </a:endParaRPr>
          </a:p>
          <a:p>
            <a:pPr>
              <a:lnSpc>
                <a:spcPct val="110000"/>
              </a:lnSpc>
            </a:pPr>
            <a:r>
              <a:rPr lang="fr-FR" dirty="0" smtClean="0">
                <a:latin typeface="Avenir LT Std 35 Light"/>
                <a:cs typeface="Avenir LT Std 35 Light"/>
              </a:rPr>
              <a:t>Rue </a:t>
            </a:r>
            <a:r>
              <a:rPr lang="fr-FR" dirty="0" smtClean="0">
                <a:latin typeface="Avenir LT Std 35 Light"/>
                <a:cs typeface="Avenir LT Std 35 Light"/>
              </a:rPr>
              <a:t>- CP</a:t>
            </a:r>
          </a:p>
          <a:p>
            <a:pPr>
              <a:lnSpc>
                <a:spcPct val="110000"/>
              </a:lnSpc>
            </a:pPr>
            <a:r>
              <a:rPr lang="fr-FR" dirty="0" err="1" smtClean="0">
                <a:latin typeface="Avenir LT Std 35 Light"/>
                <a:cs typeface="Avenir LT Std 35 Light"/>
              </a:rPr>
              <a:t>T</a:t>
            </a:r>
            <a:r>
              <a:rPr lang="fr-FR" dirty="0" smtClean="0">
                <a:latin typeface="Avenir LT Std 35 Light"/>
                <a:cs typeface="Avenir LT Std 35 Light"/>
              </a:rPr>
              <a:t> </a:t>
            </a:r>
            <a:r>
              <a:rPr lang="fr-FR" dirty="0" err="1" smtClean="0">
                <a:latin typeface="Avenir LT Std 35 Light"/>
                <a:cs typeface="Avenir LT Std 35 Light"/>
              </a:rPr>
              <a:t>xxxxxxx</a:t>
            </a:r>
            <a:r>
              <a:rPr lang="fr-FR" dirty="0" smtClean="0">
                <a:latin typeface="Avenir LT Std 35 Light"/>
                <a:cs typeface="Avenir LT Std 35 Light"/>
              </a:rPr>
              <a:t> - P </a:t>
            </a:r>
            <a:r>
              <a:rPr lang="fr-FR" dirty="0" err="1" smtClean="0">
                <a:latin typeface="Avenir LT Std 35 Light"/>
                <a:cs typeface="Avenir LT Std 35 Light"/>
              </a:rPr>
              <a:t>xxxxxx</a:t>
            </a:r>
            <a:endParaRPr lang="fr-FR" dirty="0" smtClean="0">
              <a:latin typeface="Avenir LT Std 35 Light"/>
              <a:cs typeface="Avenir LT Std 35 Light"/>
            </a:endParaRPr>
          </a:p>
          <a:p>
            <a:pPr>
              <a:lnSpc>
                <a:spcPct val="110000"/>
              </a:lnSpc>
            </a:pPr>
            <a:r>
              <a:rPr lang="fr-FR" dirty="0" err="1" smtClean="0">
                <a:latin typeface="Avenir LT Std 35 Light"/>
                <a:cs typeface="Avenir LT Std 35 Light"/>
              </a:rPr>
              <a:t>xxxxxxx@xxxxx</a:t>
            </a:r>
            <a:r>
              <a:rPr lang="fr-FR" dirty="0" smtClean="0">
                <a:latin typeface="Avenir LT Std 35 Light"/>
                <a:cs typeface="Avenir LT Std 35 Light"/>
              </a:rPr>
              <a:t> - </a:t>
            </a:r>
            <a:r>
              <a:rPr lang="fr-FR" dirty="0" err="1" smtClean="0">
                <a:latin typeface="Avenir LT Std 35 Light"/>
                <a:cs typeface="Avenir LT Std 35 Light"/>
              </a:rPr>
              <a:t>www.fscf.asso.fr</a:t>
            </a:r>
            <a:endParaRPr lang="fr-FR" dirty="0">
              <a:latin typeface="Avenir LT Std 35 Light"/>
              <a:cs typeface="Avenir LT Std 35 Light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-2958745" y="1261204"/>
            <a:ext cx="4805464" cy="231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Intégrer ici le titre de la formation à mettre en avant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Connecteur droit avec flèche 24"/>
          <p:cNvCxnSpPr/>
          <p:nvPr/>
        </p:nvCxnSpPr>
        <p:spPr>
          <a:xfrm>
            <a:off x="-97277" y="1362791"/>
            <a:ext cx="78982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-2978025" y="2054627"/>
            <a:ext cx="2978025" cy="231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Intégrer ici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l’activité concernée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Connecteur droit avec flèche 26"/>
          <p:cNvCxnSpPr/>
          <p:nvPr/>
        </p:nvCxnSpPr>
        <p:spPr>
          <a:xfrm>
            <a:off x="-113684" y="2170364"/>
            <a:ext cx="78982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-2958745" y="2573604"/>
            <a:ext cx="2978025" cy="231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Intégrer ici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la date et le lieu de la formation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Connecteur droit avec flèche 28"/>
          <p:cNvCxnSpPr/>
          <p:nvPr/>
        </p:nvCxnSpPr>
        <p:spPr>
          <a:xfrm>
            <a:off x="-155837" y="2689341"/>
            <a:ext cx="78982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-2978025" y="3439299"/>
            <a:ext cx="2978025" cy="370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Intégrer ici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une brève présentation des objectifs de formation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3" name="Connecteur droit avec flèche 32"/>
          <p:cNvCxnSpPr/>
          <p:nvPr/>
        </p:nvCxnSpPr>
        <p:spPr>
          <a:xfrm>
            <a:off x="-237095" y="3555036"/>
            <a:ext cx="78982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-2958745" y="4798666"/>
            <a:ext cx="2978025" cy="231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Intégrer ici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des photos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Connecteur droit avec flèche 34"/>
          <p:cNvCxnSpPr/>
          <p:nvPr/>
        </p:nvCxnSpPr>
        <p:spPr>
          <a:xfrm>
            <a:off x="-158535" y="4903938"/>
            <a:ext cx="78982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-2911848" y="6776694"/>
            <a:ext cx="2978025" cy="370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Intégrer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ici le logo de votre ligue régionale ou comité départemental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Connecteur droit avec flèche 36"/>
          <p:cNvCxnSpPr/>
          <p:nvPr/>
        </p:nvCxnSpPr>
        <p:spPr>
          <a:xfrm>
            <a:off x="-145456" y="6874161"/>
            <a:ext cx="30327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5590242" y="6735831"/>
            <a:ext cx="2978025" cy="231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Intégrer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ici les coordonnées et contacts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9" name="Connecteur droit avec flèche 38"/>
          <p:cNvCxnSpPr/>
          <p:nvPr/>
        </p:nvCxnSpPr>
        <p:spPr>
          <a:xfrm flipH="1">
            <a:off x="4689861" y="6869630"/>
            <a:ext cx="80349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25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28" y="559566"/>
            <a:ext cx="3283065" cy="269774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435928" y="559566"/>
            <a:ext cx="31661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TITRE </a:t>
            </a:r>
            <a:endParaRPr lang="fr-FR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35928" y="865230"/>
            <a:ext cx="4455042" cy="889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 dirty="0" smtClean="0">
                <a:ln>
                  <a:noFill/>
                </a:ln>
                <a:solidFill>
                  <a:srgbClr val="CD092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// </a:t>
            </a:r>
            <a:r>
              <a:rPr kumimoji="0" lang="fr-FR" altLang="fr-FR" sz="1200" b="1" i="0" u="none" strike="noStrike" cap="none" normalizeH="0" baseline="0" dirty="0" smtClean="0">
                <a:ln>
                  <a:noFill/>
                </a:ln>
                <a:solidFill>
                  <a:srgbClr val="CD092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Sous</a:t>
            </a:r>
            <a:r>
              <a:rPr kumimoji="0" lang="fr-FR" altLang="fr-FR" sz="1200" b="1" i="0" u="none" strike="noStrike" cap="none" normalizeH="0" dirty="0" smtClean="0">
                <a:ln>
                  <a:noFill/>
                </a:ln>
                <a:solidFill>
                  <a:srgbClr val="CD092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titre</a:t>
            </a:r>
            <a:endParaRPr kumimoji="0" lang="fr-FR" altLang="fr-FR" sz="1200" b="1" i="0" u="none" strike="noStrike" cap="none" normalizeH="0" baseline="0" dirty="0" smtClean="0">
              <a:ln>
                <a:noFill/>
              </a:ln>
              <a:solidFill>
                <a:srgbClr val="CD092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fr-FR" dirty="0" smtClean="0">
              <a:latin typeface="Avenir LT Std 35 Light"/>
            </a:endParaRPr>
          </a:p>
          <a:p>
            <a:pPr algn="just"/>
            <a:r>
              <a:rPr lang="fr-FR" dirty="0" smtClean="0">
                <a:latin typeface="Avenir LT Std 35 Light"/>
              </a:rPr>
              <a:t>Texte</a:t>
            </a:r>
            <a:endParaRPr lang="fr-FR" dirty="0">
              <a:latin typeface="Avenir LT Std 35 Light"/>
            </a:endParaRPr>
          </a:p>
          <a:p>
            <a:r>
              <a:rPr lang="fr-FR" dirty="0"/>
              <a:t> </a:t>
            </a: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461" y="1819100"/>
            <a:ext cx="4019107" cy="138003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454795" y="1777411"/>
            <a:ext cx="7974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TEXTE</a:t>
            </a:r>
            <a:endParaRPr lang="fr-FR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-3215120" y="3415551"/>
            <a:ext cx="2978025" cy="370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Intégrer ici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les différents contenus (objectifs détaillés, public, tarifs, durée….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Connecteur droit avec flèche 29"/>
          <p:cNvCxnSpPr/>
          <p:nvPr/>
        </p:nvCxnSpPr>
        <p:spPr>
          <a:xfrm>
            <a:off x="-237095" y="3555036"/>
            <a:ext cx="78982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561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LYER VERS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</TotalTime>
  <Words>105</Words>
  <Application>Microsoft Office PowerPoint</Application>
  <PresentationFormat>Personnalisé</PresentationFormat>
  <Paragraphs>29</Paragraphs>
  <Slides>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8" baseType="lpstr">
      <vt:lpstr>Arial</vt:lpstr>
      <vt:lpstr>Avenir LT Std 35 Light</vt:lpstr>
      <vt:lpstr>Avenir LT Std 85 Heavy</vt:lpstr>
      <vt:lpstr>Calibri</vt:lpstr>
      <vt:lpstr>Thème Office</vt:lpstr>
      <vt:lpstr>FLYER VERSO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Corinne MANUEL</dc:creator>
  <cp:keywords/>
  <dc:description/>
  <cp:lastModifiedBy>Helene MESSMER</cp:lastModifiedBy>
  <cp:revision>24</cp:revision>
  <dcterms:created xsi:type="dcterms:W3CDTF">2015-07-17T11:16:36Z</dcterms:created>
  <dcterms:modified xsi:type="dcterms:W3CDTF">2016-05-17T10:25:43Z</dcterms:modified>
  <cp:category/>
</cp:coreProperties>
</file>