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sldIdLst>
    <p:sldId id="256" r:id="rId3"/>
    <p:sldId id="257" r:id="rId4"/>
  </p:sldIdLst>
  <p:sldSz cx="10799763" cy="5400675"/>
  <p:notesSz cx="6858000" cy="9144000"/>
  <p:defaultTextStyle>
    <a:defPPr>
      <a:defRPr lang="fr-FR"/>
    </a:defPPr>
    <a:lvl1pPr marL="0" algn="l" defTabSz="777606" rtl="0" eaLnBrk="1" latinLnBrk="0" hangingPunct="1">
      <a:defRPr sz="1531" kern="1200">
        <a:solidFill>
          <a:schemeClr val="tx1"/>
        </a:solidFill>
        <a:latin typeface="+mn-lt"/>
        <a:ea typeface="+mn-ea"/>
        <a:cs typeface="+mn-cs"/>
      </a:defRPr>
    </a:lvl1pPr>
    <a:lvl2pPr marL="388803" algn="l" defTabSz="777606" rtl="0" eaLnBrk="1" latinLnBrk="0" hangingPunct="1">
      <a:defRPr sz="1531" kern="1200">
        <a:solidFill>
          <a:schemeClr val="tx1"/>
        </a:solidFill>
        <a:latin typeface="+mn-lt"/>
        <a:ea typeface="+mn-ea"/>
        <a:cs typeface="+mn-cs"/>
      </a:defRPr>
    </a:lvl2pPr>
    <a:lvl3pPr marL="777606" algn="l" defTabSz="777606" rtl="0" eaLnBrk="1" latinLnBrk="0" hangingPunct="1">
      <a:defRPr sz="1531" kern="1200">
        <a:solidFill>
          <a:schemeClr val="tx1"/>
        </a:solidFill>
        <a:latin typeface="+mn-lt"/>
        <a:ea typeface="+mn-ea"/>
        <a:cs typeface="+mn-cs"/>
      </a:defRPr>
    </a:lvl3pPr>
    <a:lvl4pPr marL="1166409" algn="l" defTabSz="777606" rtl="0" eaLnBrk="1" latinLnBrk="0" hangingPunct="1">
      <a:defRPr sz="1531" kern="1200">
        <a:solidFill>
          <a:schemeClr val="tx1"/>
        </a:solidFill>
        <a:latin typeface="+mn-lt"/>
        <a:ea typeface="+mn-ea"/>
        <a:cs typeface="+mn-cs"/>
      </a:defRPr>
    </a:lvl4pPr>
    <a:lvl5pPr marL="1555212" algn="l" defTabSz="777606" rtl="0" eaLnBrk="1" latinLnBrk="0" hangingPunct="1">
      <a:defRPr sz="1531" kern="1200">
        <a:solidFill>
          <a:schemeClr val="tx1"/>
        </a:solidFill>
        <a:latin typeface="+mn-lt"/>
        <a:ea typeface="+mn-ea"/>
        <a:cs typeface="+mn-cs"/>
      </a:defRPr>
    </a:lvl5pPr>
    <a:lvl6pPr marL="1944014" algn="l" defTabSz="777606" rtl="0" eaLnBrk="1" latinLnBrk="0" hangingPunct="1">
      <a:defRPr sz="1531" kern="1200">
        <a:solidFill>
          <a:schemeClr val="tx1"/>
        </a:solidFill>
        <a:latin typeface="+mn-lt"/>
        <a:ea typeface="+mn-ea"/>
        <a:cs typeface="+mn-cs"/>
      </a:defRPr>
    </a:lvl6pPr>
    <a:lvl7pPr marL="2332817" algn="l" defTabSz="777606" rtl="0" eaLnBrk="1" latinLnBrk="0" hangingPunct="1">
      <a:defRPr sz="1531" kern="1200">
        <a:solidFill>
          <a:schemeClr val="tx1"/>
        </a:solidFill>
        <a:latin typeface="+mn-lt"/>
        <a:ea typeface="+mn-ea"/>
        <a:cs typeface="+mn-cs"/>
      </a:defRPr>
    </a:lvl7pPr>
    <a:lvl8pPr marL="2721620" algn="l" defTabSz="777606" rtl="0" eaLnBrk="1" latinLnBrk="0" hangingPunct="1">
      <a:defRPr sz="1531" kern="1200">
        <a:solidFill>
          <a:schemeClr val="tx1"/>
        </a:solidFill>
        <a:latin typeface="+mn-lt"/>
        <a:ea typeface="+mn-ea"/>
        <a:cs typeface="+mn-cs"/>
      </a:defRPr>
    </a:lvl8pPr>
    <a:lvl9pPr marL="3110423" algn="l" defTabSz="777606" rtl="0" eaLnBrk="1" latinLnBrk="0" hangingPunct="1">
      <a:defRPr sz="1531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84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2130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5803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799763" cy="545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015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l" defTabSz="720090" rtl="0" eaLnBrk="1" latinLnBrk="0" hangingPunct="1">
        <a:lnSpc>
          <a:spcPct val="90000"/>
        </a:lnSpc>
        <a:spcBef>
          <a:spcPct val="0"/>
        </a:spcBef>
        <a:buNone/>
        <a:defRPr sz="34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23" indent="-180023" algn="l" defTabSz="720090" rtl="0" eaLnBrk="1" latinLnBrk="0" hangingPunct="1">
        <a:lnSpc>
          <a:spcPct val="90000"/>
        </a:lnSpc>
        <a:spcBef>
          <a:spcPts val="788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54006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0011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6015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62020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98024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34029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70033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306038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2pPr>
      <a:lvl3pPr marL="72009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44018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80022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16027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288036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0799763" cy="546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646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905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229247" y="1473000"/>
            <a:ext cx="6005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TAPEZ VOTRE TEXTE ICI</a:t>
            </a:r>
            <a:endParaRPr lang="fr-FR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3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rte FSCF 2016 recto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arte voeux 2016 vers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4</Words>
  <Application>Microsoft Office PowerPoint</Application>
  <PresentationFormat>Personnalisé</PresentationFormat>
  <Paragraphs>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Carte FSCF 2016 recto</vt:lpstr>
      <vt:lpstr>Carte voeux 2016 verso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Helene MESSMER</dc:creator>
  <cp:lastModifiedBy>Helene MESSMER</cp:lastModifiedBy>
  <cp:revision>2</cp:revision>
  <dcterms:created xsi:type="dcterms:W3CDTF">2015-12-16T09:12:25Z</dcterms:created>
  <dcterms:modified xsi:type="dcterms:W3CDTF">2015-12-16T09:23:50Z</dcterms:modified>
</cp:coreProperties>
</file>