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xlsx" ContentType="application/vnd.openxmlformats-officedocument.spreadsheetml.sheet"/>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 id="2147483660" r:id="rId3"/>
    <p:sldMasterId id="2147483674" r:id="rId4"/>
    <p:sldMasterId id="2147483687" r:id="rId5"/>
  </p:sldMasterIdLst>
  <p:sldIdLst>
    <p:sldId id="256" r:id="rId6"/>
    <p:sldId id="260" r:id="rId7"/>
    <p:sldId id="261" r:id="rId8"/>
    <p:sldId id="263" r:id="rId9"/>
    <p:sldId id="264"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799" userDrawn="1">
          <p15:clr>
            <a:srgbClr val="A4A3A4"/>
          </p15:clr>
        </p15:guide>
        <p15:guide id="2" pos="279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26"/>
    <p:restoredTop sz="94714"/>
  </p:normalViewPr>
  <p:slideViewPr>
    <p:cSldViewPr snapToGrid="0" snapToObjects="1">
      <p:cViewPr varScale="1">
        <p:scale>
          <a:sx n="180" d="100"/>
          <a:sy n="180" d="100"/>
        </p:scale>
        <p:origin x="-1616" y="-112"/>
      </p:cViewPr>
      <p:guideLst>
        <p:guide orient="horz" pos="799"/>
        <p:guide pos="279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Feuille_Microsoft_Excel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Feuille_Microsoft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34"/>
    </mc:Choice>
    <mc:Fallback>
      <c:style val="34"/>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Feuil1!$A$1</c:f>
              <c:strCache>
                <c:ptCount val="1"/>
                <c:pt idx="0">
                  <c:v>Colonne1</c:v>
                </c:pt>
              </c:strCache>
            </c:strRef>
          </c:tx>
          <c:spPr>
            <a:ln>
              <a:noFill/>
            </a:ln>
          </c:spPr>
          <c:dPt>
            <c:idx val="1"/>
            <c:bubble3D val="0"/>
            <c:explosion val="13"/>
            <c:spPr>
              <a:solidFill>
                <a:schemeClr val="accent3"/>
              </a:solidFill>
              <a:ln>
                <a:noFill/>
              </a:ln>
            </c:spPr>
          </c:dPt>
          <c:cat>
            <c:multiLvlStrRef>
              <c:f>Feuil1!#REF!</c:f>
            </c:multiLvlStrRef>
          </c:cat>
          <c:val>
            <c:numRef>
              <c:f>Feuil1!$A$2:$A$3</c:f>
              <c:numCache>
                <c:formatCode>General</c:formatCode>
                <c:ptCount val="2"/>
                <c:pt idx="0">
                  <c:v>72.0</c:v>
                </c:pt>
                <c:pt idx="1">
                  <c:v>28.0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fr-FR"/>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34"/>
    </mc:Choice>
    <mc:Fallback>
      <c:style val="34"/>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Feuil1!$A$1</c:f>
              <c:strCache>
                <c:ptCount val="1"/>
                <c:pt idx="0">
                  <c:v>Colonne1</c:v>
                </c:pt>
              </c:strCache>
            </c:strRef>
          </c:tx>
          <c:spPr>
            <a:ln>
              <a:noFill/>
            </a:ln>
          </c:spPr>
          <c:dPt>
            <c:idx val="1"/>
            <c:bubble3D val="0"/>
            <c:explosion val="13"/>
            <c:spPr>
              <a:solidFill>
                <a:schemeClr val="accent3"/>
              </a:solidFill>
              <a:ln>
                <a:noFill/>
              </a:ln>
            </c:spPr>
          </c:dPt>
          <c:cat>
            <c:multiLvlStrRef>
              <c:f>Feuil1!#REF!</c:f>
            </c:multiLvlStrRef>
          </c:cat>
          <c:val>
            <c:numRef>
              <c:f>Feuil1!$A$2:$A$3</c:f>
              <c:numCache>
                <c:formatCode>General</c:formatCode>
                <c:ptCount val="2"/>
                <c:pt idx="0">
                  <c:v>72.0</c:v>
                </c:pt>
                <c:pt idx="1">
                  <c:v>28.0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fr-FR"/>
    </a:p>
  </c:txPr>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077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325563"/>
          </a:xfrm>
          <a:prstGeom prst="rect">
            <a:avLst/>
          </a:prstGeom>
        </p:spPr>
        <p:txBody>
          <a:bodyPr/>
          <a:lstStyle/>
          <a:p>
            <a:r>
              <a:rPr lang="fr-FR" smtClean="0"/>
              <a:t>Cliquez et modifiez le titre</a:t>
            </a:r>
            <a:endParaRPr lang="fr-FR"/>
          </a:p>
        </p:txBody>
      </p:sp>
      <p:sp>
        <p:nvSpPr>
          <p:cNvPr id="3" name="Espace réservé de la date 2"/>
          <p:cNvSpPr>
            <a:spLocks noGrp="1"/>
          </p:cNvSpPr>
          <p:nvPr>
            <p:ph type="dt" sz="half" idx="10"/>
          </p:nvPr>
        </p:nvSpPr>
        <p:spPr>
          <a:xfrm>
            <a:off x="838200" y="6356350"/>
            <a:ext cx="2743200" cy="365125"/>
          </a:xfrm>
          <a:prstGeom prst="rect">
            <a:avLst/>
          </a:prstGeom>
        </p:spPr>
        <p:txBody>
          <a:bodyPr/>
          <a:lstStyle/>
          <a:p>
            <a:fld id="{095A9989-B52E-7341-BD99-C26D50836FE2}" type="datetimeFigureOut">
              <a:rPr lang="fr-FR" smtClean="0"/>
              <a:t>08/03/17</a:t>
            </a:fld>
            <a:endParaRPr lang="fr-FR"/>
          </a:p>
        </p:txBody>
      </p:sp>
      <p:sp>
        <p:nvSpPr>
          <p:cNvPr id="4" name="Espace réservé du pied de page 3"/>
          <p:cNvSpPr>
            <a:spLocks noGrp="1"/>
          </p:cNvSpPr>
          <p:nvPr>
            <p:ph type="ftr" sz="quarter" idx="11"/>
          </p:nvPr>
        </p:nvSpPr>
        <p:spPr>
          <a:xfrm>
            <a:off x="4038600" y="6356350"/>
            <a:ext cx="4114800" cy="365125"/>
          </a:xfrm>
          <a:prstGeom prst="rect">
            <a:avLst/>
          </a:prstGeom>
        </p:spPr>
        <p:txBody>
          <a:bodyPr/>
          <a:lstStyle/>
          <a:p>
            <a:endParaRPr lang="fr-FR"/>
          </a:p>
        </p:txBody>
      </p:sp>
      <p:sp>
        <p:nvSpPr>
          <p:cNvPr id="5" name="Espace réservé du numéro de diapositive 4"/>
          <p:cNvSpPr>
            <a:spLocks noGrp="1"/>
          </p:cNvSpPr>
          <p:nvPr>
            <p:ph type="sldNum" sz="quarter" idx="12"/>
          </p:nvPr>
        </p:nvSpPr>
        <p:spPr>
          <a:xfrm>
            <a:off x="8610600" y="6356350"/>
            <a:ext cx="2743200" cy="365125"/>
          </a:xfrm>
          <a:prstGeom prst="rect">
            <a:avLst/>
          </a:prstGeom>
        </p:spPr>
        <p:txBody>
          <a:bodyPr/>
          <a:lstStyle/>
          <a:p>
            <a:fld id="{1A8E5507-A880-3643-B51E-71FF8DA7810D}" type="slidenum">
              <a:rPr lang="fr-FR" smtClean="0"/>
              <a:t>‹#›</a:t>
            </a:fld>
            <a:endParaRPr lang="fr-FR"/>
          </a:p>
        </p:txBody>
      </p:sp>
    </p:spTree>
    <p:extLst>
      <p:ext uri="{BB962C8B-B14F-4D97-AF65-F5344CB8AC3E}">
        <p14:creationId xmlns:p14="http://schemas.microsoft.com/office/powerpoint/2010/main" val="2057005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838200" y="6356350"/>
            <a:ext cx="2743200" cy="365125"/>
          </a:xfrm>
          <a:prstGeom prst="rect">
            <a:avLst/>
          </a:prstGeom>
        </p:spPr>
        <p:txBody>
          <a:bodyPr/>
          <a:lstStyle/>
          <a:p>
            <a:fld id="{095A9989-B52E-7341-BD99-C26D50836FE2}" type="datetimeFigureOut">
              <a:rPr lang="fr-FR" smtClean="0"/>
              <a:t>08/03/17</a:t>
            </a:fld>
            <a:endParaRPr lang="fr-FR"/>
          </a:p>
        </p:txBody>
      </p:sp>
      <p:sp>
        <p:nvSpPr>
          <p:cNvPr id="3" name="Espace réservé du pied de page 2"/>
          <p:cNvSpPr>
            <a:spLocks noGrp="1"/>
          </p:cNvSpPr>
          <p:nvPr>
            <p:ph type="ftr" sz="quarter" idx="11"/>
          </p:nvPr>
        </p:nvSpPr>
        <p:spPr>
          <a:xfrm>
            <a:off x="4038600" y="6356350"/>
            <a:ext cx="4114800" cy="365125"/>
          </a:xfrm>
          <a:prstGeom prst="rect">
            <a:avLst/>
          </a:prstGeom>
        </p:spPr>
        <p:txBody>
          <a:bodyPr/>
          <a:lstStyle/>
          <a:p>
            <a:endParaRPr lang="fr-FR"/>
          </a:p>
        </p:txBody>
      </p:sp>
      <p:sp>
        <p:nvSpPr>
          <p:cNvPr id="4" name="Espace réservé du numéro de diapositive 3"/>
          <p:cNvSpPr>
            <a:spLocks noGrp="1"/>
          </p:cNvSpPr>
          <p:nvPr>
            <p:ph type="sldNum" sz="quarter" idx="12"/>
          </p:nvPr>
        </p:nvSpPr>
        <p:spPr>
          <a:xfrm>
            <a:off x="8610600" y="6356350"/>
            <a:ext cx="2743200" cy="365125"/>
          </a:xfrm>
          <a:prstGeom prst="rect">
            <a:avLst/>
          </a:prstGeom>
        </p:spPr>
        <p:txBody>
          <a:bodyPr/>
          <a:lstStyle/>
          <a:p>
            <a:fld id="{1A8E5507-A880-3643-B51E-71FF8DA7810D}" type="slidenum">
              <a:rPr lang="fr-FR" smtClean="0"/>
              <a:t>‹#›</a:t>
            </a:fld>
            <a:endParaRPr lang="fr-FR"/>
          </a:p>
        </p:txBody>
      </p:sp>
    </p:spTree>
    <p:extLst>
      <p:ext uri="{BB962C8B-B14F-4D97-AF65-F5344CB8AC3E}">
        <p14:creationId xmlns:p14="http://schemas.microsoft.com/office/powerpoint/2010/main" val="1894142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a:prstGeom prst="rect">
            <a:avLst/>
          </a:prstGeom>
        </p:spPr>
        <p:txBody>
          <a:bodyPr anchor="b"/>
          <a:lstStyle>
            <a:lvl1pPr>
              <a:defRPr sz="3200"/>
            </a:lvl1pPr>
          </a:lstStyle>
          <a:p>
            <a:r>
              <a:rPr lang="fr-FR" smtClean="0"/>
              <a:t>Cliquez et modifiez le titre</a:t>
            </a:r>
            <a:endParaRPr lang="fr-FR"/>
          </a:p>
        </p:txBody>
      </p:sp>
      <p:sp>
        <p:nvSpPr>
          <p:cNvPr id="3" name="Espace réservé du contenu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838200" y="6356350"/>
            <a:ext cx="2743200" cy="365125"/>
          </a:xfrm>
          <a:prstGeom prst="rect">
            <a:avLst/>
          </a:prstGeom>
        </p:spPr>
        <p:txBody>
          <a:bodyPr/>
          <a:lstStyle/>
          <a:p>
            <a:fld id="{095A9989-B52E-7341-BD99-C26D50836FE2}" type="datetimeFigureOut">
              <a:rPr lang="fr-FR" smtClean="0"/>
              <a:t>08/03/17</a:t>
            </a:fld>
            <a:endParaRPr lang="fr-FR"/>
          </a:p>
        </p:txBody>
      </p:sp>
      <p:sp>
        <p:nvSpPr>
          <p:cNvPr id="6" name="Espace réservé du pied de page 5"/>
          <p:cNvSpPr>
            <a:spLocks noGrp="1"/>
          </p:cNvSpPr>
          <p:nvPr>
            <p:ph type="ftr" sz="quarter" idx="11"/>
          </p:nvPr>
        </p:nvSpPr>
        <p:spPr>
          <a:xfrm>
            <a:off x="4038600" y="6356350"/>
            <a:ext cx="4114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8610600" y="6356350"/>
            <a:ext cx="2743200" cy="365125"/>
          </a:xfrm>
          <a:prstGeom prst="rect">
            <a:avLst/>
          </a:prstGeom>
        </p:spPr>
        <p:txBody>
          <a:bodyPr/>
          <a:lstStyle/>
          <a:p>
            <a:fld id="{1A8E5507-A880-3643-B51E-71FF8DA7810D}" type="slidenum">
              <a:rPr lang="fr-FR" smtClean="0"/>
              <a:t>‹#›</a:t>
            </a:fld>
            <a:endParaRPr lang="fr-FR"/>
          </a:p>
        </p:txBody>
      </p:sp>
    </p:spTree>
    <p:extLst>
      <p:ext uri="{BB962C8B-B14F-4D97-AF65-F5344CB8AC3E}">
        <p14:creationId xmlns:p14="http://schemas.microsoft.com/office/powerpoint/2010/main" val="560187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a:prstGeom prst="rect">
            <a:avLst/>
          </a:prstGeom>
        </p:spPr>
        <p:txBody>
          <a:bodyPr anchor="b"/>
          <a:lstStyle>
            <a:lvl1pPr>
              <a:defRPr sz="3200"/>
            </a:lvl1pPr>
          </a:lstStyle>
          <a:p>
            <a:r>
              <a:rPr lang="fr-FR" smtClean="0"/>
              <a:t>Cliquez et modifiez le titre</a:t>
            </a:r>
            <a:endParaRPr lang="fr-FR"/>
          </a:p>
        </p:txBody>
      </p:sp>
      <p:sp>
        <p:nvSpPr>
          <p:cNvPr id="3" name="Espace réservé pour une image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838200" y="6356350"/>
            <a:ext cx="2743200" cy="365125"/>
          </a:xfrm>
          <a:prstGeom prst="rect">
            <a:avLst/>
          </a:prstGeom>
        </p:spPr>
        <p:txBody>
          <a:bodyPr/>
          <a:lstStyle/>
          <a:p>
            <a:fld id="{095A9989-B52E-7341-BD99-C26D50836FE2}" type="datetimeFigureOut">
              <a:rPr lang="fr-FR" smtClean="0"/>
              <a:t>08/03/17</a:t>
            </a:fld>
            <a:endParaRPr lang="fr-FR"/>
          </a:p>
        </p:txBody>
      </p:sp>
      <p:sp>
        <p:nvSpPr>
          <p:cNvPr id="6" name="Espace réservé du pied de page 5"/>
          <p:cNvSpPr>
            <a:spLocks noGrp="1"/>
          </p:cNvSpPr>
          <p:nvPr>
            <p:ph type="ftr" sz="quarter" idx="11"/>
          </p:nvPr>
        </p:nvSpPr>
        <p:spPr>
          <a:xfrm>
            <a:off x="4038600" y="6356350"/>
            <a:ext cx="4114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8610600" y="6356350"/>
            <a:ext cx="2743200" cy="365125"/>
          </a:xfrm>
          <a:prstGeom prst="rect">
            <a:avLst/>
          </a:prstGeom>
        </p:spPr>
        <p:txBody>
          <a:bodyPr/>
          <a:lstStyle/>
          <a:p>
            <a:fld id="{1A8E5507-A880-3643-B51E-71FF8DA7810D}" type="slidenum">
              <a:rPr lang="fr-FR" smtClean="0"/>
              <a:t>‹#›</a:t>
            </a:fld>
            <a:endParaRPr lang="fr-FR"/>
          </a:p>
        </p:txBody>
      </p:sp>
    </p:spTree>
    <p:extLst>
      <p:ext uri="{BB962C8B-B14F-4D97-AF65-F5344CB8AC3E}">
        <p14:creationId xmlns:p14="http://schemas.microsoft.com/office/powerpoint/2010/main" val="5040124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325563"/>
          </a:xfrm>
          <a:prstGeom prst="rect">
            <a:avLst/>
          </a:prstGeom>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a:xfrm>
            <a:off x="838200" y="1825625"/>
            <a:ext cx="10515600" cy="4351338"/>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838200" y="6356350"/>
            <a:ext cx="2743200" cy="365125"/>
          </a:xfrm>
          <a:prstGeom prst="rect">
            <a:avLst/>
          </a:prstGeom>
        </p:spPr>
        <p:txBody>
          <a:bodyPr/>
          <a:lstStyle/>
          <a:p>
            <a:fld id="{095A9989-B52E-7341-BD99-C26D50836FE2}" type="datetimeFigureOut">
              <a:rPr lang="fr-FR" smtClean="0"/>
              <a:t>08/03/17</a:t>
            </a:fld>
            <a:endParaRPr lang="fr-FR"/>
          </a:p>
        </p:txBody>
      </p:sp>
      <p:sp>
        <p:nvSpPr>
          <p:cNvPr id="5" name="Espace réservé du pied de page 4"/>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610600" y="6356350"/>
            <a:ext cx="2743200" cy="365125"/>
          </a:xfrm>
          <a:prstGeom prst="rect">
            <a:avLst/>
          </a:prstGeom>
        </p:spPr>
        <p:txBody>
          <a:bodyPr/>
          <a:lstStyle/>
          <a:p>
            <a:fld id="{1A8E5507-A880-3643-B51E-71FF8DA7810D}" type="slidenum">
              <a:rPr lang="fr-FR" smtClean="0"/>
              <a:t>‹#›</a:t>
            </a:fld>
            <a:endParaRPr lang="fr-FR"/>
          </a:p>
        </p:txBody>
      </p:sp>
    </p:spTree>
    <p:extLst>
      <p:ext uri="{BB962C8B-B14F-4D97-AF65-F5344CB8AC3E}">
        <p14:creationId xmlns:p14="http://schemas.microsoft.com/office/powerpoint/2010/main" val="12621131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a:prstGeom prst="rect">
            <a:avLst/>
          </a:prstGeo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838200" y="365125"/>
            <a:ext cx="7734300" cy="5811838"/>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838200" y="6356350"/>
            <a:ext cx="2743200" cy="365125"/>
          </a:xfrm>
          <a:prstGeom prst="rect">
            <a:avLst/>
          </a:prstGeom>
        </p:spPr>
        <p:txBody>
          <a:bodyPr/>
          <a:lstStyle/>
          <a:p>
            <a:fld id="{095A9989-B52E-7341-BD99-C26D50836FE2}" type="datetimeFigureOut">
              <a:rPr lang="fr-FR" smtClean="0"/>
              <a:t>08/03/17</a:t>
            </a:fld>
            <a:endParaRPr lang="fr-FR"/>
          </a:p>
        </p:txBody>
      </p:sp>
      <p:sp>
        <p:nvSpPr>
          <p:cNvPr id="5" name="Espace réservé du pied de page 4"/>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610600" y="6356350"/>
            <a:ext cx="2743200" cy="365125"/>
          </a:xfrm>
          <a:prstGeom prst="rect">
            <a:avLst/>
          </a:prstGeom>
        </p:spPr>
        <p:txBody>
          <a:bodyPr/>
          <a:lstStyle/>
          <a:p>
            <a:fld id="{1A8E5507-A880-3643-B51E-71FF8DA7810D}" type="slidenum">
              <a:rPr lang="fr-FR" smtClean="0"/>
              <a:t>‹#›</a:t>
            </a:fld>
            <a:endParaRPr lang="fr-FR"/>
          </a:p>
        </p:txBody>
      </p:sp>
    </p:spTree>
    <p:extLst>
      <p:ext uri="{BB962C8B-B14F-4D97-AF65-F5344CB8AC3E}">
        <p14:creationId xmlns:p14="http://schemas.microsoft.com/office/powerpoint/2010/main" val="16394953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vert="horz"/>
          <a:lstStyle/>
          <a:p>
            <a:r>
              <a:rPr lang="fr-FR" smtClean="0"/>
              <a:t>Cliquez et modifiez le titre</a:t>
            </a:r>
            <a:endParaRPr lang="fr-FR"/>
          </a:p>
        </p:txBody>
      </p:sp>
    </p:spTree>
    <p:extLst>
      <p:ext uri="{BB962C8B-B14F-4D97-AF65-F5344CB8AC3E}">
        <p14:creationId xmlns:p14="http://schemas.microsoft.com/office/powerpoint/2010/main" val="25658565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5"/>
            <a:ext cx="10363200" cy="1470025"/>
          </a:xfrm>
          <a:prstGeom prst="rect">
            <a:avLst/>
          </a:prstGeom>
        </p:spPr>
        <p:txBody>
          <a:bodyPr/>
          <a:lstStyle/>
          <a:p>
            <a:r>
              <a:rPr lang="fr-FR" smtClean="0"/>
              <a:t>Cliquez et modifiez le titre</a:t>
            </a:r>
            <a:endParaRPr lang="fr-FR"/>
          </a:p>
        </p:txBody>
      </p:sp>
      <p:sp>
        <p:nvSpPr>
          <p:cNvPr id="3" name="Sous-titr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a:xfrm>
            <a:off x="609600" y="6356350"/>
            <a:ext cx="2844800" cy="365125"/>
          </a:xfrm>
          <a:prstGeom prst="rect">
            <a:avLst/>
          </a:prstGeom>
        </p:spPr>
        <p:txBody>
          <a:bodyPr/>
          <a:lstStyle/>
          <a:p>
            <a:fld id="{4D9EC56B-E647-C54A-A616-DD7B7EABC6FA}" type="datetimeFigureOut">
              <a:rPr lang="fr-FR" smtClean="0"/>
              <a:t>08/03/17</a:t>
            </a:fld>
            <a:endParaRPr lang="fr-FR"/>
          </a:p>
        </p:txBody>
      </p:sp>
      <p:sp>
        <p:nvSpPr>
          <p:cNvPr id="5" name="Espace réservé du pied de page 4"/>
          <p:cNvSpPr>
            <a:spLocks noGrp="1"/>
          </p:cNvSpPr>
          <p:nvPr>
            <p:ph type="ftr" sz="quarter" idx="11"/>
          </p:nvPr>
        </p:nvSpPr>
        <p:spPr>
          <a:xfrm>
            <a:off x="4165600" y="6356350"/>
            <a:ext cx="3860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737600" y="6356350"/>
            <a:ext cx="2844800" cy="365125"/>
          </a:xfrm>
          <a:prstGeom prst="rect">
            <a:avLst/>
          </a:prstGeom>
        </p:spPr>
        <p:txBody>
          <a:bodyPr/>
          <a:lstStyle/>
          <a:p>
            <a:fld id="{5F217418-2A4E-3348-805E-402030AE91D6}" type="slidenum">
              <a:rPr lang="fr-FR" smtClean="0"/>
              <a:t>‹#›</a:t>
            </a:fld>
            <a:endParaRPr lang="fr-FR"/>
          </a:p>
        </p:txBody>
      </p:sp>
    </p:spTree>
    <p:extLst>
      <p:ext uri="{BB962C8B-B14F-4D97-AF65-F5344CB8AC3E}">
        <p14:creationId xmlns:p14="http://schemas.microsoft.com/office/powerpoint/2010/main" val="18402306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smtClean="0"/>
              <a:t>Cliquez et modifiez le titre</a:t>
            </a:r>
            <a:endParaRPr lang="fr-FR"/>
          </a:p>
        </p:txBody>
      </p:sp>
      <p:sp>
        <p:nvSpPr>
          <p:cNvPr id="3" name="Espace réservé du contenu 2"/>
          <p:cNvSpPr>
            <a:spLocks noGrp="1"/>
          </p:cNvSpPr>
          <p:nvPr>
            <p:ph idx="1"/>
          </p:nvPr>
        </p:nvSpPr>
        <p:spPr>
          <a:xfrm>
            <a:off x="609600" y="1600200"/>
            <a:ext cx="109728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609600" y="6356350"/>
            <a:ext cx="2844800" cy="365125"/>
          </a:xfrm>
          <a:prstGeom prst="rect">
            <a:avLst/>
          </a:prstGeom>
        </p:spPr>
        <p:txBody>
          <a:bodyPr/>
          <a:lstStyle/>
          <a:p>
            <a:fld id="{4D9EC56B-E647-C54A-A616-DD7B7EABC6FA}" type="datetimeFigureOut">
              <a:rPr lang="fr-FR" smtClean="0"/>
              <a:t>08/03/17</a:t>
            </a:fld>
            <a:endParaRPr lang="fr-FR"/>
          </a:p>
        </p:txBody>
      </p:sp>
      <p:sp>
        <p:nvSpPr>
          <p:cNvPr id="5" name="Espace réservé du pied de page 4"/>
          <p:cNvSpPr>
            <a:spLocks noGrp="1"/>
          </p:cNvSpPr>
          <p:nvPr>
            <p:ph type="ftr" sz="quarter" idx="11"/>
          </p:nvPr>
        </p:nvSpPr>
        <p:spPr>
          <a:xfrm>
            <a:off x="4165600" y="6356350"/>
            <a:ext cx="3860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737600" y="6356350"/>
            <a:ext cx="2844800" cy="365125"/>
          </a:xfrm>
          <a:prstGeom prst="rect">
            <a:avLst/>
          </a:prstGeom>
        </p:spPr>
        <p:txBody>
          <a:bodyPr/>
          <a:lstStyle/>
          <a:p>
            <a:fld id="{5F217418-2A4E-3348-805E-402030AE91D6}" type="slidenum">
              <a:rPr lang="fr-FR" smtClean="0"/>
              <a:t>‹#›</a:t>
            </a:fld>
            <a:endParaRPr lang="fr-FR"/>
          </a:p>
        </p:txBody>
      </p:sp>
    </p:spTree>
    <p:extLst>
      <p:ext uri="{BB962C8B-B14F-4D97-AF65-F5344CB8AC3E}">
        <p14:creationId xmlns:p14="http://schemas.microsoft.com/office/powerpoint/2010/main" val="33348433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963613"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a:xfrm>
            <a:off x="609600" y="6356350"/>
            <a:ext cx="2844800" cy="365125"/>
          </a:xfrm>
          <a:prstGeom prst="rect">
            <a:avLst/>
          </a:prstGeom>
        </p:spPr>
        <p:txBody>
          <a:bodyPr/>
          <a:lstStyle/>
          <a:p>
            <a:fld id="{4D9EC56B-E647-C54A-A616-DD7B7EABC6FA}" type="datetimeFigureOut">
              <a:rPr lang="fr-FR" smtClean="0"/>
              <a:t>08/03/17</a:t>
            </a:fld>
            <a:endParaRPr lang="fr-FR"/>
          </a:p>
        </p:txBody>
      </p:sp>
      <p:sp>
        <p:nvSpPr>
          <p:cNvPr id="5" name="Espace réservé du pied de page 4"/>
          <p:cNvSpPr>
            <a:spLocks noGrp="1"/>
          </p:cNvSpPr>
          <p:nvPr>
            <p:ph type="ftr" sz="quarter" idx="11"/>
          </p:nvPr>
        </p:nvSpPr>
        <p:spPr>
          <a:xfrm>
            <a:off x="4165600" y="6356350"/>
            <a:ext cx="3860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737600" y="6356350"/>
            <a:ext cx="2844800" cy="365125"/>
          </a:xfrm>
          <a:prstGeom prst="rect">
            <a:avLst/>
          </a:prstGeom>
        </p:spPr>
        <p:txBody>
          <a:bodyPr/>
          <a:lstStyle/>
          <a:p>
            <a:fld id="{5F217418-2A4E-3348-805E-402030AE91D6}" type="slidenum">
              <a:rPr lang="fr-FR" smtClean="0"/>
              <a:t>‹#›</a:t>
            </a:fld>
            <a:endParaRPr lang="fr-FR"/>
          </a:p>
        </p:txBody>
      </p:sp>
    </p:spTree>
    <p:extLst>
      <p:ext uri="{BB962C8B-B14F-4D97-AF65-F5344CB8AC3E}">
        <p14:creationId xmlns:p14="http://schemas.microsoft.com/office/powerpoint/2010/main" val="131504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6983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609600" y="6356350"/>
            <a:ext cx="2844800" cy="365125"/>
          </a:xfrm>
          <a:prstGeom prst="rect">
            <a:avLst/>
          </a:prstGeom>
        </p:spPr>
        <p:txBody>
          <a:bodyPr/>
          <a:lstStyle/>
          <a:p>
            <a:fld id="{4D9EC56B-E647-C54A-A616-DD7B7EABC6FA}" type="datetimeFigureOut">
              <a:rPr lang="fr-FR" smtClean="0"/>
              <a:t>08/03/17</a:t>
            </a:fld>
            <a:endParaRPr lang="fr-FR"/>
          </a:p>
        </p:txBody>
      </p:sp>
      <p:sp>
        <p:nvSpPr>
          <p:cNvPr id="6" name="Espace réservé du pied de page 5"/>
          <p:cNvSpPr>
            <a:spLocks noGrp="1"/>
          </p:cNvSpPr>
          <p:nvPr>
            <p:ph type="ftr" sz="quarter" idx="11"/>
          </p:nvPr>
        </p:nvSpPr>
        <p:spPr>
          <a:xfrm>
            <a:off x="4165600" y="6356350"/>
            <a:ext cx="3860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8737600" y="6356350"/>
            <a:ext cx="2844800" cy="365125"/>
          </a:xfrm>
          <a:prstGeom prst="rect">
            <a:avLst/>
          </a:prstGeom>
        </p:spPr>
        <p:txBody>
          <a:bodyPr/>
          <a:lstStyle/>
          <a:p>
            <a:fld id="{5F217418-2A4E-3348-805E-402030AE91D6}" type="slidenum">
              <a:rPr lang="fr-FR" smtClean="0"/>
              <a:t>‹#›</a:t>
            </a:fld>
            <a:endParaRPr lang="fr-FR"/>
          </a:p>
        </p:txBody>
      </p:sp>
    </p:spTree>
    <p:extLst>
      <p:ext uri="{BB962C8B-B14F-4D97-AF65-F5344CB8AC3E}">
        <p14:creationId xmlns:p14="http://schemas.microsoft.com/office/powerpoint/2010/main" val="558588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a:xfrm>
            <a:off x="609600" y="6356350"/>
            <a:ext cx="2844800" cy="365125"/>
          </a:xfrm>
          <a:prstGeom prst="rect">
            <a:avLst/>
          </a:prstGeom>
        </p:spPr>
        <p:txBody>
          <a:bodyPr/>
          <a:lstStyle/>
          <a:p>
            <a:fld id="{4D9EC56B-E647-C54A-A616-DD7B7EABC6FA}" type="datetimeFigureOut">
              <a:rPr lang="fr-FR" smtClean="0"/>
              <a:t>08/03/17</a:t>
            </a:fld>
            <a:endParaRPr lang="fr-FR"/>
          </a:p>
        </p:txBody>
      </p:sp>
      <p:sp>
        <p:nvSpPr>
          <p:cNvPr id="8" name="Espace réservé du pied de page 7"/>
          <p:cNvSpPr>
            <a:spLocks noGrp="1"/>
          </p:cNvSpPr>
          <p:nvPr>
            <p:ph type="ftr" sz="quarter" idx="11"/>
          </p:nvPr>
        </p:nvSpPr>
        <p:spPr>
          <a:xfrm>
            <a:off x="4165600" y="6356350"/>
            <a:ext cx="3860800" cy="365125"/>
          </a:xfrm>
          <a:prstGeom prst="rect">
            <a:avLst/>
          </a:prstGeom>
        </p:spPr>
        <p:txBody>
          <a:bodyPr/>
          <a:lstStyle/>
          <a:p>
            <a:endParaRPr lang="fr-FR"/>
          </a:p>
        </p:txBody>
      </p:sp>
      <p:sp>
        <p:nvSpPr>
          <p:cNvPr id="9" name="Espace réservé du numéro de diapositive 8"/>
          <p:cNvSpPr>
            <a:spLocks noGrp="1"/>
          </p:cNvSpPr>
          <p:nvPr>
            <p:ph type="sldNum" sz="quarter" idx="12"/>
          </p:nvPr>
        </p:nvSpPr>
        <p:spPr>
          <a:xfrm>
            <a:off x="8737600" y="6356350"/>
            <a:ext cx="2844800" cy="365125"/>
          </a:xfrm>
          <a:prstGeom prst="rect">
            <a:avLst/>
          </a:prstGeom>
        </p:spPr>
        <p:txBody>
          <a:bodyPr/>
          <a:lstStyle/>
          <a:p>
            <a:fld id="{5F217418-2A4E-3348-805E-402030AE91D6}" type="slidenum">
              <a:rPr lang="fr-FR" smtClean="0"/>
              <a:t>‹#›</a:t>
            </a:fld>
            <a:endParaRPr lang="fr-FR"/>
          </a:p>
        </p:txBody>
      </p:sp>
    </p:spTree>
    <p:extLst>
      <p:ext uri="{BB962C8B-B14F-4D97-AF65-F5344CB8AC3E}">
        <p14:creationId xmlns:p14="http://schemas.microsoft.com/office/powerpoint/2010/main" val="23162742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smtClean="0"/>
              <a:t>Cliquez et modifiez le titre</a:t>
            </a:r>
            <a:endParaRPr lang="fr-FR"/>
          </a:p>
        </p:txBody>
      </p:sp>
      <p:sp>
        <p:nvSpPr>
          <p:cNvPr id="3" name="Espace réservé de la date 2"/>
          <p:cNvSpPr>
            <a:spLocks noGrp="1"/>
          </p:cNvSpPr>
          <p:nvPr>
            <p:ph type="dt" sz="half" idx="10"/>
          </p:nvPr>
        </p:nvSpPr>
        <p:spPr>
          <a:xfrm>
            <a:off x="609600" y="6356350"/>
            <a:ext cx="2844800" cy="365125"/>
          </a:xfrm>
          <a:prstGeom prst="rect">
            <a:avLst/>
          </a:prstGeom>
        </p:spPr>
        <p:txBody>
          <a:bodyPr/>
          <a:lstStyle/>
          <a:p>
            <a:fld id="{4D9EC56B-E647-C54A-A616-DD7B7EABC6FA}" type="datetimeFigureOut">
              <a:rPr lang="fr-FR" smtClean="0"/>
              <a:t>08/03/17</a:t>
            </a:fld>
            <a:endParaRPr lang="fr-FR"/>
          </a:p>
        </p:txBody>
      </p:sp>
      <p:sp>
        <p:nvSpPr>
          <p:cNvPr id="4" name="Espace réservé du pied de page 3"/>
          <p:cNvSpPr>
            <a:spLocks noGrp="1"/>
          </p:cNvSpPr>
          <p:nvPr>
            <p:ph type="ftr" sz="quarter" idx="11"/>
          </p:nvPr>
        </p:nvSpPr>
        <p:spPr>
          <a:xfrm>
            <a:off x="4165600" y="6356350"/>
            <a:ext cx="3860800" cy="365125"/>
          </a:xfrm>
          <a:prstGeom prst="rect">
            <a:avLst/>
          </a:prstGeom>
        </p:spPr>
        <p:txBody>
          <a:bodyPr/>
          <a:lstStyle/>
          <a:p>
            <a:endParaRPr lang="fr-FR"/>
          </a:p>
        </p:txBody>
      </p:sp>
      <p:sp>
        <p:nvSpPr>
          <p:cNvPr id="5" name="Espace réservé du numéro de diapositive 4"/>
          <p:cNvSpPr>
            <a:spLocks noGrp="1"/>
          </p:cNvSpPr>
          <p:nvPr>
            <p:ph type="sldNum" sz="quarter" idx="12"/>
          </p:nvPr>
        </p:nvSpPr>
        <p:spPr>
          <a:xfrm>
            <a:off x="8737600" y="6356350"/>
            <a:ext cx="2844800" cy="365125"/>
          </a:xfrm>
          <a:prstGeom prst="rect">
            <a:avLst/>
          </a:prstGeom>
        </p:spPr>
        <p:txBody>
          <a:bodyPr/>
          <a:lstStyle/>
          <a:p>
            <a:fld id="{5F217418-2A4E-3348-805E-402030AE91D6}" type="slidenum">
              <a:rPr lang="fr-FR" smtClean="0"/>
              <a:t>‹#›</a:t>
            </a:fld>
            <a:endParaRPr lang="fr-FR"/>
          </a:p>
        </p:txBody>
      </p:sp>
    </p:spTree>
    <p:extLst>
      <p:ext uri="{BB962C8B-B14F-4D97-AF65-F5344CB8AC3E}">
        <p14:creationId xmlns:p14="http://schemas.microsoft.com/office/powerpoint/2010/main" val="3386866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609600" y="6356350"/>
            <a:ext cx="2844800" cy="365125"/>
          </a:xfrm>
          <a:prstGeom prst="rect">
            <a:avLst/>
          </a:prstGeom>
        </p:spPr>
        <p:txBody>
          <a:bodyPr/>
          <a:lstStyle/>
          <a:p>
            <a:fld id="{4D9EC56B-E647-C54A-A616-DD7B7EABC6FA}" type="datetimeFigureOut">
              <a:rPr lang="fr-FR" smtClean="0"/>
              <a:t>08/03/17</a:t>
            </a:fld>
            <a:endParaRPr lang="fr-FR"/>
          </a:p>
        </p:txBody>
      </p:sp>
      <p:sp>
        <p:nvSpPr>
          <p:cNvPr id="3" name="Espace réservé du pied de page 2"/>
          <p:cNvSpPr>
            <a:spLocks noGrp="1"/>
          </p:cNvSpPr>
          <p:nvPr>
            <p:ph type="ftr" sz="quarter" idx="11"/>
          </p:nvPr>
        </p:nvSpPr>
        <p:spPr>
          <a:xfrm>
            <a:off x="4165600" y="6356350"/>
            <a:ext cx="3860800" cy="365125"/>
          </a:xfrm>
          <a:prstGeom prst="rect">
            <a:avLst/>
          </a:prstGeom>
        </p:spPr>
        <p:txBody>
          <a:bodyPr/>
          <a:lstStyle/>
          <a:p>
            <a:endParaRPr lang="fr-FR"/>
          </a:p>
        </p:txBody>
      </p:sp>
      <p:sp>
        <p:nvSpPr>
          <p:cNvPr id="4" name="Espace réservé du numéro de diapositive 3"/>
          <p:cNvSpPr>
            <a:spLocks noGrp="1"/>
          </p:cNvSpPr>
          <p:nvPr>
            <p:ph type="sldNum" sz="quarter" idx="12"/>
          </p:nvPr>
        </p:nvSpPr>
        <p:spPr>
          <a:xfrm>
            <a:off x="8737600" y="6356350"/>
            <a:ext cx="2844800" cy="365125"/>
          </a:xfrm>
          <a:prstGeom prst="rect">
            <a:avLst/>
          </a:prstGeom>
        </p:spPr>
        <p:txBody>
          <a:bodyPr/>
          <a:lstStyle/>
          <a:p>
            <a:fld id="{5F217418-2A4E-3348-805E-402030AE91D6}" type="slidenum">
              <a:rPr lang="fr-FR" smtClean="0"/>
              <a:t>‹#›</a:t>
            </a:fld>
            <a:endParaRPr lang="fr-FR"/>
          </a:p>
        </p:txBody>
      </p:sp>
    </p:spTree>
    <p:extLst>
      <p:ext uri="{BB962C8B-B14F-4D97-AF65-F5344CB8AC3E}">
        <p14:creationId xmlns:p14="http://schemas.microsoft.com/office/powerpoint/2010/main" val="21189701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0"/>
            <a:ext cx="4011613" cy="1162050"/>
          </a:xfrm>
          <a:prstGeom prst="rect">
            <a:avLst/>
          </a:prstGeo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609600" y="6356350"/>
            <a:ext cx="2844800" cy="365125"/>
          </a:xfrm>
          <a:prstGeom prst="rect">
            <a:avLst/>
          </a:prstGeom>
        </p:spPr>
        <p:txBody>
          <a:bodyPr/>
          <a:lstStyle/>
          <a:p>
            <a:fld id="{4D9EC56B-E647-C54A-A616-DD7B7EABC6FA}" type="datetimeFigureOut">
              <a:rPr lang="fr-FR" smtClean="0"/>
              <a:t>08/03/17</a:t>
            </a:fld>
            <a:endParaRPr lang="fr-FR"/>
          </a:p>
        </p:txBody>
      </p:sp>
      <p:sp>
        <p:nvSpPr>
          <p:cNvPr id="6" name="Espace réservé du pied de page 5"/>
          <p:cNvSpPr>
            <a:spLocks noGrp="1"/>
          </p:cNvSpPr>
          <p:nvPr>
            <p:ph type="ftr" sz="quarter" idx="11"/>
          </p:nvPr>
        </p:nvSpPr>
        <p:spPr>
          <a:xfrm>
            <a:off x="4165600" y="6356350"/>
            <a:ext cx="3860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8737600" y="6356350"/>
            <a:ext cx="2844800" cy="365125"/>
          </a:xfrm>
          <a:prstGeom prst="rect">
            <a:avLst/>
          </a:prstGeom>
        </p:spPr>
        <p:txBody>
          <a:bodyPr/>
          <a:lstStyle/>
          <a:p>
            <a:fld id="{5F217418-2A4E-3348-805E-402030AE91D6}" type="slidenum">
              <a:rPr lang="fr-FR" smtClean="0"/>
              <a:t>‹#›</a:t>
            </a:fld>
            <a:endParaRPr lang="fr-FR"/>
          </a:p>
        </p:txBody>
      </p:sp>
    </p:spTree>
    <p:extLst>
      <p:ext uri="{BB962C8B-B14F-4D97-AF65-F5344CB8AC3E}">
        <p14:creationId xmlns:p14="http://schemas.microsoft.com/office/powerpoint/2010/main" val="10699730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188" y="4800600"/>
            <a:ext cx="7315200" cy="566738"/>
          </a:xfrm>
          <a:prstGeom prst="rect">
            <a:avLst/>
          </a:prstGeo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609600" y="6356350"/>
            <a:ext cx="2844800" cy="365125"/>
          </a:xfrm>
          <a:prstGeom prst="rect">
            <a:avLst/>
          </a:prstGeom>
        </p:spPr>
        <p:txBody>
          <a:bodyPr/>
          <a:lstStyle/>
          <a:p>
            <a:fld id="{4D9EC56B-E647-C54A-A616-DD7B7EABC6FA}" type="datetimeFigureOut">
              <a:rPr lang="fr-FR" smtClean="0"/>
              <a:t>08/03/17</a:t>
            </a:fld>
            <a:endParaRPr lang="fr-FR"/>
          </a:p>
        </p:txBody>
      </p:sp>
      <p:sp>
        <p:nvSpPr>
          <p:cNvPr id="6" name="Espace réservé du pied de page 5"/>
          <p:cNvSpPr>
            <a:spLocks noGrp="1"/>
          </p:cNvSpPr>
          <p:nvPr>
            <p:ph type="ftr" sz="quarter" idx="11"/>
          </p:nvPr>
        </p:nvSpPr>
        <p:spPr>
          <a:xfrm>
            <a:off x="4165600" y="6356350"/>
            <a:ext cx="3860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8737600" y="6356350"/>
            <a:ext cx="2844800" cy="365125"/>
          </a:xfrm>
          <a:prstGeom prst="rect">
            <a:avLst/>
          </a:prstGeom>
        </p:spPr>
        <p:txBody>
          <a:bodyPr/>
          <a:lstStyle/>
          <a:p>
            <a:fld id="{5F217418-2A4E-3348-805E-402030AE91D6}" type="slidenum">
              <a:rPr lang="fr-FR" smtClean="0"/>
              <a:t>‹#›</a:t>
            </a:fld>
            <a:endParaRPr lang="fr-FR"/>
          </a:p>
        </p:txBody>
      </p:sp>
    </p:spTree>
    <p:extLst>
      <p:ext uri="{BB962C8B-B14F-4D97-AF65-F5344CB8AC3E}">
        <p14:creationId xmlns:p14="http://schemas.microsoft.com/office/powerpoint/2010/main" val="25914261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a:xfrm>
            <a:off x="609600" y="1600200"/>
            <a:ext cx="109728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609600" y="6356350"/>
            <a:ext cx="2844800" cy="365125"/>
          </a:xfrm>
          <a:prstGeom prst="rect">
            <a:avLst/>
          </a:prstGeom>
        </p:spPr>
        <p:txBody>
          <a:bodyPr/>
          <a:lstStyle/>
          <a:p>
            <a:fld id="{4D9EC56B-E647-C54A-A616-DD7B7EABC6FA}" type="datetimeFigureOut">
              <a:rPr lang="fr-FR" smtClean="0"/>
              <a:t>08/03/17</a:t>
            </a:fld>
            <a:endParaRPr lang="fr-FR"/>
          </a:p>
        </p:txBody>
      </p:sp>
      <p:sp>
        <p:nvSpPr>
          <p:cNvPr id="5" name="Espace réservé du pied de page 4"/>
          <p:cNvSpPr>
            <a:spLocks noGrp="1"/>
          </p:cNvSpPr>
          <p:nvPr>
            <p:ph type="ftr" sz="quarter" idx="11"/>
          </p:nvPr>
        </p:nvSpPr>
        <p:spPr>
          <a:xfrm>
            <a:off x="4165600" y="6356350"/>
            <a:ext cx="3860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737600" y="6356350"/>
            <a:ext cx="2844800" cy="365125"/>
          </a:xfrm>
          <a:prstGeom prst="rect">
            <a:avLst/>
          </a:prstGeom>
        </p:spPr>
        <p:txBody>
          <a:bodyPr/>
          <a:lstStyle/>
          <a:p>
            <a:fld id="{5F217418-2A4E-3348-805E-402030AE91D6}" type="slidenum">
              <a:rPr lang="fr-FR" smtClean="0"/>
              <a:t>‹#›</a:t>
            </a:fld>
            <a:endParaRPr lang="fr-FR"/>
          </a:p>
        </p:txBody>
      </p:sp>
    </p:spTree>
    <p:extLst>
      <p:ext uri="{BB962C8B-B14F-4D97-AF65-F5344CB8AC3E}">
        <p14:creationId xmlns:p14="http://schemas.microsoft.com/office/powerpoint/2010/main" val="35907333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8"/>
            <a:ext cx="2743200" cy="5851525"/>
          </a:xfrm>
          <a:prstGeom prst="rect">
            <a:avLst/>
          </a:prstGeo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609600" y="274638"/>
            <a:ext cx="80772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609600" y="6356350"/>
            <a:ext cx="2844800" cy="365125"/>
          </a:xfrm>
          <a:prstGeom prst="rect">
            <a:avLst/>
          </a:prstGeom>
        </p:spPr>
        <p:txBody>
          <a:bodyPr/>
          <a:lstStyle/>
          <a:p>
            <a:fld id="{4D9EC56B-E647-C54A-A616-DD7B7EABC6FA}" type="datetimeFigureOut">
              <a:rPr lang="fr-FR" smtClean="0"/>
              <a:t>08/03/17</a:t>
            </a:fld>
            <a:endParaRPr lang="fr-FR"/>
          </a:p>
        </p:txBody>
      </p:sp>
      <p:sp>
        <p:nvSpPr>
          <p:cNvPr id="5" name="Espace réservé du pied de page 4"/>
          <p:cNvSpPr>
            <a:spLocks noGrp="1"/>
          </p:cNvSpPr>
          <p:nvPr>
            <p:ph type="ftr" sz="quarter" idx="11"/>
          </p:nvPr>
        </p:nvSpPr>
        <p:spPr>
          <a:xfrm>
            <a:off x="4165600" y="6356350"/>
            <a:ext cx="3860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737600" y="6356350"/>
            <a:ext cx="2844800" cy="365125"/>
          </a:xfrm>
          <a:prstGeom prst="rect">
            <a:avLst/>
          </a:prstGeom>
        </p:spPr>
        <p:txBody>
          <a:bodyPr/>
          <a:lstStyle/>
          <a:p>
            <a:fld id="{5F217418-2A4E-3348-805E-402030AE91D6}" type="slidenum">
              <a:rPr lang="fr-FR" smtClean="0"/>
              <a:t>‹#›</a:t>
            </a:fld>
            <a:endParaRPr lang="fr-FR"/>
          </a:p>
        </p:txBody>
      </p:sp>
    </p:spTree>
    <p:extLst>
      <p:ext uri="{BB962C8B-B14F-4D97-AF65-F5344CB8AC3E}">
        <p14:creationId xmlns:p14="http://schemas.microsoft.com/office/powerpoint/2010/main" val="3305681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8902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285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fr-FR" smtClean="0"/>
              <a:t>Cliquez et modifiez le titre</a:t>
            </a:r>
            <a:endParaRPr lang="fr-FR"/>
          </a:p>
        </p:txBody>
      </p:sp>
      <p:sp>
        <p:nvSpPr>
          <p:cNvPr id="3" name="Sous-titr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a:xfrm>
            <a:off x="838200" y="6356350"/>
            <a:ext cx="2743200" cy="365125"/>
          </a:xfrm>
          <a:prstGeom prst="rect">
            <a:avLst/>
          </a:prstGeom>
        </p:spPr>
        <p:txBody>
          <a:bodyPr/>
          <a:lstStyle/>
          <a:p>
            <a:fld id="{095A9989-B52E-7341-BD99-C26D50836FE2}" type="datetimeFigureOut">
              <a:rPr lang="fr-FR" smtClean="0"/>
              <a:t>08/03/17</a:t>
            </a:fld>
            <a:endParaRPr lang="fr-FR"/>
          </a:p>
        </p:txBody>
      </p:sp>
      <p:sp>
        <p:nvSpPr>
          <p:cNvPr id="5" name="Espace réservé du pied de page 4"/>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610600" y="6356350"/>
            <a:ext cx="2743200" cy="365125"/>
          </a:xfrm>
          <a:prstGeom prst="rect">
            <a:avLst/>
          </a:prstGeom>
        </p:spPr>
        <p:txBody>
          <a:bodyPr/>
          <a:lstStyle/>
          <a:p>
            <a:fld id="{1A8E5507-A880-3643-B51E-71FF8DA7810D}" type="slidenum">
              <a:rPr lang="fr-FR" smtClean="0"/>
              <a:t>‹#›</a:t>
            </a:fld>
            <a:endParaRPr lang="fr-FR"/>
          </a:p>
        </p:txBody>
      </p:sp>
    </p:spTree>
    <p:extLst>
      <p:ext uri="{BB962C8B-B14F-4D97-AF65-F5344CB8AC3E}">
        <p14:creationId xmlns:p14="http://schemas.microsoft.com/office/powerpoint/2010/main" val="1377677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325563"/>
          </a:xfrm>
          <a:prstGeom prst="rect">
            <a:avLst/>
          </a:prstGeom>
        </p:spPr>
        <p:txBody>
          <a:bodyPr/>
          <a:lstStyle/>
          <a:p>
            <a:r>
              <a:rPr lang="fr-FR" smtClean="0"/>
              <a:t>Cliquez et modifiez le titre</a:t>
            </a:r>
            <a:endParaRPr lang="fr-FR"/>
          </a:p>
        </p:txBody>
      </p:sp>
      <p:sp>
        <p:nvSpPr>
          <p:cNvPr id="3" name="Espace réservé du contenu 2"/>
          <p:cNvSpPr>
            <a:spLocks noGrp="1"/>
          </p:cNvSpPr>
          <p:nvPr>
            <p:ph idx="1"/>
          </p:nvPr>
        </p:nvSpPr>
        <p:spPr>
          <a:xfrm>
            <a:off x="838200" y="1825625"/>
            <a:ext cx="10515600" cy="435133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a:xfrm>
            <a:off x="838200" y="6356350"/>
            <a:ext cx="2743200" cy="365125"/>
          </a:xfrm>
          <a:prstGeom prst="rect">
            <a:avLst/>
          </a:prstGeom>
        </p:spPr>
        <p:txBody>
          <a:bodyPr/>
          <a:lstStyle/>
          <a:p>
            <a:fld id="{095A9989-B52E-7341-BD99-C26D50836FE2}" type="datetimeFigureOut">
              <a:rPr lang="fr-FR" smtClean="0"/>
              <a:t>08/03/17</a:t>
            </a:fld>
            <a:endParaRPr lang="fr-FR"/>
          </a:p>
        </p:txBody>
      </p:sp>
      <p:sp>
        <p:nvSpPr>
          <p:cNvPr id="5" name="Espace réservé du pied de page 4"/>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610600" y="6356350"/>
            <a:ext cx="2743200" cy="365125"/>
          </a:xfrm>
          <a:prstGeom prst="rect">
            <a:avLst/>
          </a:prstGeom>
        </p:spPr>
        <p:txBody>
          <a:bodyPr/>
          <a:lstStyle/>
          <a:p>
            <a:fld id="{1A8E5507-A880-3643-B51E-71FF8DA7810D}" type="slidenum">
              <a:rPr lang="fr-FR" smtClean="0"/>
              <a:t>‹#›</a:t>
            </a:fld>
            <a:endParaRPr lang="fr-FR"/>
          </a:p>
        </p:txBody>
      </p:sp>
    </p:spTree>
    <p:extLst>
      <p:ext uri="{BB962C8B-B14F-4D97-AF65-F5344CB8AC3E}">
        <p14:creationId xmlns:p14="http://schemas.microsoft.com/office/powerpoint/2010/main" val="463850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a:prstGeom prst="rect">
            <a:avLst/>
          </a:prstGeom>
        </p:spPr>
        <p:txBody>
          <a:bodyPr anchor="b"/>
          <a:lstStyle>
            <a:lvl1pPr>
              <a:defRPr sz="6000"/>
            </a:lvl1pPr>
          </a:lstStyle>
          <a:p>
            <a:r>
              <a:rPr lang="fr-FR" smtClean="0"/>
              <a:t>Cliquez et modifiez le titre</a:t>
            </a:r>
            <a:endParaRPr lang="fr-FR"/>
          </a:p>
        </p:txBody>
      </p:sp>
      <p:sp>
        <p:nvSpPr>
          <p:cNvPr id="3" name="Espace réservé du texte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a:xfrm>
            <a:off x="838200" y="6356350"/>
            <a:ext cx="2743200" cy="365125"/>
          </a:xfrm>
          <a:prstGeom prst="rect">
            <a:avLst/>
          </a:prstGeom>
        </p:spPr>
        <p:txBody>
          <a:bodyPr/>
          <a:lstStyle/>
          <a:p>
            <a:fld id="{095A9989-B52E-7341-BD99-C26D50836FE2}" type="datetimeFigureOut">
              <a:rPr lang="fr-FR" smtClean="0"/>
              <a:t>08/03/17</a:t>
            </a:fld>
            <a:endParaRPr lang="fr-FR"/>
          </a:p>
        </p:txBody>
      </p:sp>
      <p:sp>
        <p:nvSpPr>
          <p:cNvPr id="5" name="Espace réservé du pied de page 4"/>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610600" y="6356350"/>
            <a:ext cx="2743200" cy="365125"/>
          </a:xfrm>
          <a:prstGeom prst="rect">
            <a:avLst/>
          </a:prstGeom>
        </p:spPr>
        <p:txBody>
          <a:bodyPr/>
          <a:lstStyle/>
          <a:p>
            <a:fld id="{1A8E5507-A880-3643-B51E-71FF8DA7810D}" type="slidenum">
              <a:rPr lang="fr-FR" smtClean="0"/>
              <a:t>‹#›</a:t>
            </a:fld>
            <a:endParaRPr lang="fr-FR"/>
          </a:p>
        </p:txBody>
      </p:sp>
    </p:spTree>
    <p:extLst>
      <p:ext uri="{BB962C8B-B14F-4D97-AF65-F5344CB8AC3E}">
        <p14:creationId xmlns:p14="http://schemas.microsoft.com/office/powerpoint/2010/main" val="570958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1325563"/>
          </a:xfrm>
          <a:prstGeom prst="rect">
            <a:avLst/>
          </a:prstGeom>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838200" y="1825625"/>
            <a:ext cx="5181600" cy="435133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838200" y="6356350"/>
            <a:ext cx="2743200" cy="365125"/>
          </a:xfrm>
          <a:prstGeom prst="rect">
            <a:avLst/>
          </a:prstGeom>
        </p:spPr>
        <p:txBody>
          <a:bodyPr/>
          <a:lstStyle/>
          <a:p>
            <a:fld id="{095A9989-B52E-7341-BD99-C26D50836FE2}" type="datetimeFigureOut">
              <a:rPr lang="fr-FR" smtClean="0"/>
              <a:t>08/03/17</a:t>
            </a:fld>
            <a:endParaRPr lang="fr-FR"/>
          </a:p>
        </p:txBody>
      </p:sp>
      <p:sp>
        <p:nvSpPr>
          <p:cNvPr id="6" name="Espace réservé du pied de page 5"/>
          <p:cNvSpPr>
            <a:spLocks noGrp="1"/>
          </p:cNvSpPr>
          <p:nvPr>
            <p:ph type="ftr" sz="quarter" idx="11"/>
          </p:nvPr>
        </p:nvSpPr>
        <p:spPr>
          <a:xfrm>
            <a:off x="4038600" y="6356350"/>
            <a:ext cx="4114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8610600" y="6356350"/>
            <a:ext cx="2743200" cy="365125"/>
          </a:xfrm>
          <a:prstGeom prst="rect">
            <a:avLst/>
          </a:prstGeom>
        </p:spPr>
        <p:txBody>
          <a:bodyPr/>
          <a:lstStyle/>
          <a:p>
            <a:fld id="{1A8E5507-A880-3643-B51E-71FF8DA7810D}" type="slidenum">
              <a:rPr lang="fr-FR" smtClean="0"/>
              <a:t>‹#›</a:t>
            </a:fld>
            <a:endParaRPr lang="fr-FR"/>
          </a:p>
        </p:txBody>
      </p:sp>
    </p:spTree>
    <p:extLst>
      <p:ext uri="{BB962C8B-B14F-4D97-AF65-F5344CB8AC3E}">
        <p14:creationId xmlns:p14="http://schemas.microsoft.com/office/powerpoint/2010/main" val="1144389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a:prstGeom prst="rect">
            <a:avLst/>
          </a:prstGeom>
        </p:spPr>
        <p:txBody>
          <a:bodyPr/>
          <a:lstStyle/>
          <a:p>
            <a:r>
              <a:rPr lang="fr-FR" smtClean="0"/>
              <a:t>Cliquez et modifiez le titre</a:t>
            </a:r>
            <a:endParaRPr lang="fr-FR"/>
          </a:p>
        </p:txBody>
      </p:sp>
      <p:sp>
        <p:nvSpPr>
          <p:cNvPr id="3" name="Espace réservé du texte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839788" y="2505075"/>
            <a:ext cx="5157787" cy="368458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6172200" y="2505075"/>
            <a:ext cx="5183188" cy="368458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a:xfrm>
            <a:off x="838200" y="6356350"/>
            <a:ext cx="2743200" cy="365125"/>
          </a:xfrm>
          <a:prstGeom prst="rect">
            <a:avLst/>
          </a:prstGeom>
        </p:spPr>
        <p:txBody>
          <a:bodyPr/>
          <a:lstStyle/>
          <a:p>
            <a:fld id="{095A9989-B52E-7341-BD99-C26D50836FE2}" type="datetimeFigureOut">
              <a:rPr lang="fr-FR" smtClean="0"/>
              <a:t>08/03/17</a:t>
            </a:fld>
            <a:endParaRPr lang="fr-FR"/>
          </a:p>
        </p:txBody>
      </p:sp>
      <p:sp>
        <p:nvSpPr>
          <p:cNvPr id="8" name="Espace réservé du pied de page 7"/>
          <p:cNvSpPr>
            <a:spLocks noGrp="1"/>
          </p:cNvSpPr>
          <p:nvPr>
            <p:ph type="ftr" sz="quarter" idx="11"/>
          </p:nvPr>
        </p:nvSpPr>
        <p:spPr>
          <a:xfrm>
            <a:off x="4038600" y="6356350"/>
            <a:ext cx="4114800" cy="365125"/>
          </a:xfrm>
          <a:prstGeom prst="rect">
            <a:avLst/>
          </a:prstGeom>
        </p:spPr>
        <p:txBody>
          <a:bodyPr/>
          <a:lstStyle/>
          <a:p>
            <a:endParaRPr lang="fr-FR"/>
          </a:p>
        </p:txBody>
      </p:sp>
      <p:sp>
        <p:nvSpPr>
          <p:cNvPr id="9" name="Espace réservé du numéro de diapositive 8"/>
          <p:cNvSpPr>
            <a:spLocks noGrp="1"/>
          </p:cNvSpPr>
          <p:nvPr>
            <p:ph type="sldNum" sz="quarter" idx="12"/>
          </p:nvPr>
        </p:nvSpPr>
        <p:spPr>
          <a:xfrm>
            <a:off x="8610600" y="6356350"/>
            <a:ext cx="2743200" cy="365125"/>
          </a:xfrm>
          <a:prstGeom prst="rect">
            <a:avLst/>
          </a:prstGeom>
        </p:spPr>
        <p:txBody>
          <a:bodyPr/>
          <a:lstStyle/>
          <a:p>
            <a:fld id="{1A8E5507-A880-3643-B51E-71FF8DA7810D}" type="slidenum">
              <a:rPr lang="fr-FR" smtClean="0"/>
              <a:t>‹#›</a:t>
            </a:fld>
            <a:endParaRPr lang="fr-FR"/>
          </a:p>
        </p:txBody>
      </p:sp>
    </p:spTree>
    <p:extLst>
      <p:ext uri="{BB962C8B-B14F-4D97-AF65-F5344CB8AC3E}">
        <p14:creationId xmlns:p14="http://schemas.microsoft.com/office/powerpoint/2010/main" val="8968344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2.xml"/><Relationship Id="rId3"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theme" Target="../theme/theme3.xml"/><Relationship Id="rId3" Type="http://schemas.openxmlformats.org/officeDocument/2006/relationships/image" Target="../media/image3.jpg"/></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15.xml"/><Relationship Id="rId12" Type="http://schemas.openxmlformats.org/officeDocument/2006/relationships/slideLayout" Target="../slideLayouts/slideLayout16.xml"/><Relationship Id="rId13" Type="http://schemas.openxmlformats.org/officeDocument/2006/relationships/theme" Target="../theme/theme4.xml"/><Relationship Id="rId14" Type="http://schemas.openxmlformats.org/officeDocument/2006/relationships/image" Target="../media/image4.jpg"/><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5" Type="http://schemas.openxmlformats.org/officeDocument/2006/relationships/slideLayout" Target="../slideLayouts/slideLayout9.xml"/><Relationship Id="rId6" Type="http://schemas.openxmlformats.org/officeDocument/2006/relationships/slideLayout" Target="../slideLayouts/slideLayout10.xml"/><Relationship Id="rId7" Type="http://schemas.openxmlformats.org/officeDocument/2006/relationships/slideLayout" Target="../slideLayouts/slideLayout11.xml"/><Relationship Id="rId8" Type="http://schemas.openxmlformats.org/officeDocument/2006/relationships/slideLayout" Target="../slideLayouts/slideLayout12.xml"/><Relationship Id="rId9" Type="http://schemas.openxmlformats.org/officeDocument/2006/relationships/slideLayout" Target="../slideLayouts/slideLayout13.xml"/><Relationship Id="rId10"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27.xml"/><Relationship Id="rId12" Type="http://schemas.openxmlformats.org/officeDocument/2006/relationships/theme" Target="../theme/theme5.xml"/><Relationship Id="rId13" Type="http://schemas.openxmlformats.org/officeDocument/2006/relationships/image" Target="../media/image5.jpg"/><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 Id="rId9" Type="http://schemas.openxmlformats.org/officeDocument/2006/relationships/slideLayout" Target="../slideLayouts/slideLayout25.xml"/><Relationship Id="rId10"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Image 1" descr="PPT FSCF bleu ok.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46879842"/>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 1" descr="PPT FSCF bleu ok2.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026946967"/>
      </p:ext>
    </p:extLst>
  </p:cSld>
  <p:clrMap bg1="lt1" tx1="dk1" bg2="lt2" tx2="dk2" accent1="accent1" accent2="accent2" accent3="accent3" accent4="accent4" accent5="accent5" accent6="accent6" hlink="hlink" folHlink="folHlink"/>
  <p:sldLayoutIdLst>
    <p:sldLayoutId id="2147483673"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 2" descr="PPT FSCF bleu ok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73718095"/>
      </p:ext>
    </p:extLst>
  </p:cSld>
  <p:clrMap bg1="lt1" tx1="dk1" bg2="lt2" tx2="dk2" accent1="accent1" accent2="accent2" accent3="accent3" accent4="accent4" accent5="accent5" accent6="accent6" hlink="hlink" folHlink="folHlink"/>
  <p:sldLayoutIdLst>
    <p:sldLayoutId id="2147483671"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 2" descr="PPT FSCF bleu ok4.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732252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 7" descr="PPT FSCF bleu ok5.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64648053"/>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txBox="1">
            <a:spLocks/>
          </p:cNvSpPr>
          <p:nvPr/>
        </p:nvSpPr>
        <p:spPr>
          <a:xfrm>
            <a:off x="3672000" y="1421601"/>
            <a:ext cx="6120000" cy="1621111"/>
          </a:xfrm>
          <a:prstGeom prst="rect">
            <a:avLst/>
          </a:prstGeom>
        </p:spPr>
        <p:txBody>
          <a:bodyPr wrap="square" lIns="0" tIns="0" rIns="0" bIns="0" anchor="b" anchorCtr="0">
            <a:noAutofit/>
          </a:bodyPr>
          <a:lstStyle>
            <a:lvl1pPr algn="l" defTabSz="521437" rtl="0" eaLnBrk="1" latinLnBrk="0" hangingPunct="1">
              <a:spcBef>
                <a:spcPct val="0"/>
              </a:spcBef>
              <a:buNone/>
              <a:defRPr sz="4000" kern="1200" cap="all">
                <a:solidFill>
                  <a:schemeClr val="tx1"/>
                </a:solidFill>
                <a:latin typeface="+mj-lt"/>
                <a:ea typeface="+mj-ea"/>
                <a:cs typeface="+mj-cs"/>
              </a:defRPr>
            </a:lvl1pPr>
          </a:lstStyle>
          <a:p>
            <a:pPr marL="0" marR="0" lvl="0" indent="0" algn="l" defTabSz="521437" rtl="0" eaLnBrk="1" fontAlgn="auto" latinLnBrk="0" hangingPunct="1">
              <a:lnSpc>
                <a:spcPct val="100000"/>
              </a:lnSpc>
              <a:spcBef>
                <a:spcPct val="0"/>
              </a:spcBef>
              <a:spcAft>
                <a:spcPts val="0"/>
              </a:spcAft>
              <a:buClrTx/>
              <a:buSzTx/>
              <a:buFontTx/>
              <a:buNone/>
              <a:tabLst/>
              <a:defRPr/>
            </a:pPr>
            <a:r>
              <a:rPr kumimoji="0" lang="fr-FR" sz="4000" b="0" i="0" u="none" strike="noStrike" kern="1200" cap="all" spc="0" normalizeH="0" baseline="0" noProof="0" dirty="0" smtClean="0">
                <a:ln>
                  <a:noFill/>
                </a:ln>
                <a:solidFill>
                  <a:sysClr val="windowText" lastClr="000000"/>
                </a:solidFill>
                <a:effectLst/>
                <a:uLnTx/>
                <a:uFillTx/>
                <a:latin typeface="Arial Black"/>
                <a:ea typeface="+mj-ea"/>
                <a:cs typeface="+mj-cs"/>
              </a:rPr>
              <a:t>Colloque</a:t>
            </a:r>
            <a:endParaRPr kumimoji="0" lang="fr-FR" sz="4000" b="0" i="0" u="none" strike="noStrike" kern="1200" cap="all" spc="0" normalizeH="0" baseline="0" noProof="0" dirty="0">
              <a:ln>
                <a:noFill/>
              </a:ln>
              <a:solidFill>
                <a:sysClr val="windowText" lastClr="000000"/>
              </a:solidFill>
              <a:effectLst/>
              <a:uLnTx/>
              <a:uFillTx/>
              <a:latin typeface="Arial Black"/>
              <a:ea typeface="+mj-ea"/>
              <a:cs typeface="+mj-cs"/>
            </a:endParaRPr>
          </a:p>
        </p:txBody>
      </p:sp>
      <p:sp>
        <p:nvSpPr>
          <p:cNvPr id="9" name="Sous-titre 2"/>
          <p:cNvSpPr txBox="1">
            <a:spLocks/>
          </p:cNvSpPr>
          <p:nvPr/>
        </p:nvSpPr>
        <p:spPr>
          <a:xfrm>
            <a:off x="3672000" y="3149601"/>
            <a:ext cx="6120000" cy="1932728"/>
          </a:xfrm>
          <a:prstGeom prst="rect">
            <a:avLst/>
          </a:prstGeom>
        </p:spPr>
        <p:txBody>
          <a:bodyPr lIns="0" tIns="0" rIns="0" bIns="0">
            <a:noAutofit/>
          </a:bodyPr>
          <a:lstStyle>
            <a:lvl1pPr marL="0" indent="0" algn="l" defTabSz="521437" rtl="0" eaLnBrk="1" latinLnBrk="0" hangingPunct="1">
              <a:lnSpc>
                <a:spcPts val="3000"/>
              </a:lnSpc>
              <a:spcBef>
                <a:spcPts val="0"/>
              </a:spcBef>
              <a:buFont typeface="Arial"/>
              <a:buNone/>
              <a:defRPr sz="3000" kern="1200" cap="all">
                <a:solidFill>
                  <a:schemeClr val="bg1"/>
                </a:solidFill>
                <a:latin typeface="+mn-lt"/>
                <a:ea typeface="+mn-ea"/>
                <a:cs typeface="+mn-cs"/>
              </a:defRPr>
            </a:lvl1pPr>
            <a:lvl2pPr marL="521437" indent="0" algn="ctr" defTabSz="521437" rtl="0" eaLnBrk="1" latinLnBrk="0" hangingPunct="1">
              <a:spcBef>
                <a:spcPct val="20000"/>
              </a:spcBef>
              <a:buFont typeface="Arial"/>
              <a:buNone/>
              <a:defRPr sz="3200" kern="1200">
                <a:solidFill>
                  <a:schemeClr val="tx1">
                    <a:tint val="75000"/>
                  </a:schemeClr>
                </a:solidFill>
                <a:latin typeface="+mn-lt"/>
                <a:ea typeface="+mn-ea"/>
                <a:cs typeface="+mn-cs"/>
              </a:defRPr>
            </a:lvl2pPr>
            <a:lvl3pPr marL="1042873" indent="0" algn="ctr" defTabSz="521437" rtl="0" eaLnBrk="1" latinLnBrk="0" hangingPunct="1">
              <a:spcBef>
                <a:spcPct val="20000"/>
              </a:spcBef>
              <a:buFont typeface="Arial"/>
              <a:buNone/>
              <a:defRPr sz="2700" kern="1200">
                <a:solidFill>
                  <a:schemeClr val="tx1">
                    <a:tint val="75000"/>
                  </a:schemeClr>
                </a:solidFill>
                <a:latin typeface="+mn-lt"/>
                <a:ea typeface="+mn-ea"/>
                <a:cs typeface="+mn-cs"/>
              </a:defRPr>
            </a:lvl3pPr>
            <a:lvl4pPr marL="1564310" indent="0" algn="ctr" defTabSz="521437" rtl="0" eaLnBrk="1" latinLnBrk="0" hangingPunct="1">
              <a:spcBef>
                <a:spcPct val="20000"/>
              </a:spcBef>
              <a:buFont typeface="Arial"/>
              <a:buNone/>
              <a:defRPr sz="2300" kern="1200">
                <a:solidFill>
                  <a:schemeClr val="tx1">
                    <a:tint val="75000"/>
                  </a:schemeClr>
                </a:solidFill>
                <a:latin typeface="+mn-lt"/>
                <a:ea typeface="+mn-ea"/>
                <a:cs typeface="+mn-cs"/>
              </a:defRPr>
            </a:lvl4pPr>
            <a:lvl5pPr marL="2085746" indent="0" algn="ctr" defTabSz="521437" rtl="0" eaLnBrk="1" latinLnBrk="0" hangingPunct="1">
              <a:spcBef>
                <a:spcPct val="20000"/>
              </a:spcBef>
              <a:buFont typeface="Arial"/>
              <a:buNone/>
              <a:defRPr sz="2300" kern="1200">
                <a:solidFill>
                  <a:schemeClr val="tx1">
                    <a:tint val="75000"/>
                  </a:schemeClr>
                </a:solidFill>
                <a:latin typeface="+mn-lt"/>
                <a:ea typeface="+mn-ea"/>
                <a:cs typeface="+mn-cs"/>
              </a:defRPr>
            </a:lvl5pPr>
            <a:lvl6pPr marL="2607183" indent="0" algn="ctr" defTabSz="521437" rtl="0" eaLnBrk="1" latinLnBrk="0" hangingPunct="1">
              <a:spcBef>
                <a:spcPct val="20000"/>
              </a:spcBef>
              <a:buFont typeface="Arial"/>
              <a:buNone/>
              <a:defRPr sz="2300" kern="1200">
                <a:solidFill>
                  <a:schemeClr val="tx1">
                    <a:tint val="75000"/>
                  </a:schemeClr>
                </a:solidFill>
                <a:latin typeface="+mn-lt"/>
                <a:ea typeface="+mn-ea"/>
                <a:cs typeface="+mn-cs"/>
              </a:defRPr>
            </a:lvl6pPr>
            <a:lvl7pPr marL="3128620" indent="0" algn="ctr" defTabSz="521437" rtl="0" eaLnBrk="1" latinLnBrk="0" hangingPunct="1">
              <a:spcBef>
                <a:spcPct val="20000"/>
              </a:spcBef>
              <a:buFont typeface="Arial"/>
              <a:buNone/>
              <a:defRPr sz="2300" kern="1200">
                <a:solidFill>
                  <a:schemeClr val="tx1">
                    <a:tint val="75000"/>
                  </a:schemeClr>
                </a:solidFill>
                <a:latin typeface="+mn-lt"/>
                <a:ea typeface="+mn-ea"/>
                <a:cs typeface="+mn-cs"/>
              </a:defRPr>
            </a:lvl7pPr>
            <a:lvl8pPr marL="3650056" indent="0" algn="ctr" defTabSz="521437" rtl="0" eaLnBrk="1" latinLnBrk="0" hangingPunct="1">
              <a:spcBef>
                <a:spcPct val="20000"/>
              </a:spcBef>
              <a:buFont typeface="Arial"/>
              <a:buNone/>
              <a:defRPr sz="2300" kern="1200">
                <a:solidFill>
                  <a:schemeClr val="tx1">
                    <a:tint val="75000"/>
                  </a:schemeClr>
                </a:solidFill>
                <a:latin typeface="+mn-lt"/>
                <a:ea typeface="+mn-ea"/>
                <a:cs typeface="+mn-cs"/>
              </a:defRPr>
            </a:lvl8pPr>
            <a:lvl9pPr marL="4171493" indent="0" algn="ctr" defTabSz="521437" rtl="0" eaLnBrk="1" latinLnBrk="0" hangingPunct="1">
              <a:spcBef>
                <a:spcPct val="20000"/>
              </a:spcBef>
              <a:buFont typeface="Arial"/>
              <a:buNone/>
              <a:defRPr sz="2300" kern="1200">
                <a:solidFill>
                  <a:schemeClr val="tx1">
                    <a:tint val="75000"/>
                  </a:schemeClr>
                </a:solidFill>
                <a:latin typeface="+mn-lt"/>
                <a:ea typeface="+mn-ea"/>
                <a:cs typeface="+mn-cs"/>
              </a:defRPr>
            </a:lvl9pPr>
          </a:lstStyle>
          <a:p>
            <a:pPr marL="0" marR="0" lvl="0" indent="0" algn="l" defTabSz="521437" rtl="0" eaLnBrk="1" fontAlgn="auto" latinLnBrk="0" hangingPunct="1">
              <a:lnSpc>
                <a:spcPts val="3000"/>
              </a:lnSpc>
              <a:spcBef>
                <a:spcPts val="0"/>
              </a:spcBef>
              <a:spcAft>
                <a:spcPts val="0"/>
              </a:spcAft>
              <a:buClrTx/>
              <a:buSzTx/>
              <a:buFont typeface="Arial"/>
              <a:buNone/>
              <a:tabLst/>
              <a:defRPr/>
            </a:pPr>
            <a:r>
              <a:rPr kumimoji="0" lang="fr-FR" sz="3000" b="0" i="0" u="none" strike="noStrike" kern="1200" cap="all" spc="0" normalizeH="0" baseline="0" noProof="0" dirty="0" smtClean="0">
                <a:ln>
                  <a:noFill/>
                </a:ln>
                <a:solidFill>
                  <a:sysClr val="window" lastClr="FFFFFF"/>
                </a:solidFill>
                <a:effectLst/>
                <a:uLnTx/>
                <a:uFillTx/>
                <a:latin typeface="Arial"/>
                <a:ea typeface="+mn-ea"/>
                <a:cs typeface="+mn-cs"/>
              </a:rPr>
              <a:t>Faire du développement</a:t>
            </a:r>
          </a:p>
          <a:p>
            <a:pPr marL="0" marR="0" lvl="0" indent="0" algn="l" defTabSz="521437" rtl="0" eaLnBrk="1" fontAlgn="auto" latinLnBrk="0" hangingPunct="1">
              <a:lnSpc>
                <a:spcPts val="3000"/>
              </a:lnSpc>
              <a:spcBef>
                <a:spcPts val="0"/>
              </a:spcBef>
              <a:spcAft>
                <a:spcPts val="0"/>
              </a:spcAft>
              <a:buClrTx/>
              <a:buSzTx/>
              <a:buFont typeface="Arial"/>
              <a:buNone/>
              <a:tabLst/>
              <a:defRPr/>
            </a:pPr>
            <a:r>
              <a:rPr kumimoji="0" lang="fr-FR" sz="3000" b="0" i="0" u="none" strike="noStrike" kern="1200" cap="all" spc="0" normalizeH="0" baseline="0" noProof="0" dirty="0" smtClean="0">
                <a:ln>
                  <a:noFill/>
                </a:ln>
                <a:solidFill>
                  <a:sysClr val="window" lastClr="FFFFFF"/>
                </a:solidFill>
                <a:effectLst/>
                <a:uLnTx/>
                <a:uFillTx/>
                <a:latin typeface="Arial"/>
                <a:ea typeface="+mn-ea"/>
                <a:cs typeface="+mn-cs"/>
              </a:rPr>
              <a:t>territorial et associatif</a:t>
            </a:r>
          </a:p>
          <a:p>
            <a:pPr marL="0" marR="0" lvl="0" indent="0" algn="l" defTabSz="521437" rtl="0" eaLnBrk="1" fontAlgn="auto" latinLnBrk="0" hangingPunct="1">
              <a:lnSpc>
                <a:spcPts val="3000"/>
              </a:lnSpc>
              <a:spcBef>
                <a:spcPts val="0"/>
              </a:spcBef>
              <a:spcAft>
                <a:spcPts val="0"/>
              </a:spcAft>
              <a:buClrTx/>
              <a:buSzTx/>
              <a:buFont typeface="Arial"/>
              <a:buNone/>
              <a:tabLst/>
              <a:defRPr/>
            </a:pPr>
            <a:r>
              <a:rPr kumimoji="0" lang="fr-FR" sz="3000" b="0" i="0" u="none" strike="noStrike" kern="1200" cap="all" spc="0" normalizeH="0" baseline="0" noProof="0" dirty="0" smtClean="0">
                <a:ln>
                  <a:noFill/>
                </a:ln>
                <a:solidFill>
                  <a:sysClr val="window" lastClr="FFFFFF"/>
                </a:solidFill>
                <a:effectLst/>
                <a:uLnTx/>
                <a:uFillTx/>
                <a:latin typeface="Arial"/>
                <a:ea typeface="+mn-ea"/>
                <a:cs typeface="+mn-cs"/>
              </a:rPr>
              <a:t>une priorité</a:t>
            </a:r>
            <a:endParaRPr kumimoji="0" lang="fr-FR" sz="3000" b="0" i="0" u="none" strike="noStrike" kern="1200" cap="all" spc="0" normalizeH="0" baseline="0" noProof="0" dirty="0">
              <a:ln>
                <a:noFill/>
              </a:ln>
              <a:solidFill>
                <a:sysClr val="window" lastClr="FFFFFF"/>
              </a:solidFill>
              <a:effectLst/>
              <a:uLnTx/>
              <a:uFillTx/>
              <a:latin typeface="Arial"/>
              <a:ea typeface="+mn-ea"/>
              <a:cs typeface="+mn-cs"/>
            </a:endParaRPr>
          </a:p>
        </p:txBody>
      </p:sp>
    </p:spTree>
    <p:extLst>
      <p:ext uri="{BB962C8B-B14F-4D97-AF65-F5344CB8AC3E}">
        <p14:creationId xmlns:p14="http://schemas.microsoft.com/office/powerpoint/2010/main" val="1067257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texte 1"/>
          <p:cNvSpPr txBox="1">
            <a:spLocks/>
          </p:cNvSpPr>
          <p:nvPr/>
        </p:nvSpPr>
        <p:spPr>
          <a:xfrm>
            <a:off x="2520000" y="3047392"/>
            <a:ext cx="2880000" cy="2520000"/>
          </a:xfrm>
          <a:prstGeom prst="rect">
            <a:avLst/>
          </a:prstGeom>
        </p:spPr>
        <p:txBody>
          <a:bodyPr vert="horz" lIns="0" tIns="0" rIns="0" bIns="0"/>
          <a:lstStyle>
            <a:lvl1pPr marL="0" indent="0" algn="l" defTabSz="521437" rtl="0" eaLnBrk="1" latinLnBrk="0" hangingPunct="1">
              <a:lnSpc>
                <a:spcPts val="1800"/>
              </a:lnSpc>
              <a:spcBef>
                <a:spcPts val="0"/>
              </a:spcBef>
              <a:buFont typeface="Arial"/>
              <a:buNone/>
              <a:defRPr sz="1600" kern="1200">
                <a:solidFill>
                  <a:srgbClr val="FFFFFF"/>
                </a:solidFill>
                <a:latin typeface="+mn-lt"/>
                <a:ea typeface="+mn-ea"/>
                <a:cs typeface="+mn-cs"/>
              </a:defRPr>
            </a:lvl1pPr>
            <a:lvl2pPr marL="847334" indent="-325898" algn="l" defTabSz="521437" rtl="0" eaLnBrk="1" latinLnBrk="0" hangingPunct="1">
              <a:spcBef>
                <a:spcPct val="20000"/>
              </a:spcBef>
              <a:buFont typeface="Arial"/>
              <a:buChar char="–"/>
              <a:defRPr sz="3200" kern="1200">
                <a:solidFill>
                  <a:schemeClr val="tx1"/>
                </a:solidFill>
                <a:latin typeface="+mn-lt"/>
                <a:ea typeface="+mn-ea"/>
                <a:cs typeface="+mn-cs"/>
              </a:defRPr>
            </a:lvl2pPr>
            <a:lvl3pPr marL="1303592" indent="-260718" algn="l" defTabSz="521437" rtl="0" eaLnBrk="1" latinLnBrk="0" hangingPunct="1">
              <a:spcBef>
                <a:spcPct val="20000"/>
              </a:spcBef>
              <a:buFont typeface="Arial"/>
              <a:buChar char="•"/>
              <a:defRPr sz="2700" kern="1200">
                <a:solidFill>
                  <a:schemeClr val="tx1"/>
                </a:solidFill>
                <a:latin typeface="+mn-lt"/>
                <a:ea typeface="+mn-ea"/>
                <a:cs typeface="+mn-cs"/>
              </a:defRPr>
            </a:lvl3pPr>
            <a:lvl4pPr marL="1825028" indent="-260718" algn="l" defTabSz="521437" rtl="0" eaLnBrk="1" latinLnBrk="0" hangingPunct="1">
              <a:spcBef>
                <a:spcPct val="20000"/>
              </a:spcBef>
              <a:buFont typeface="Arial"/>
              <a:buChar char="–"/>
              <a:defRPr sz="2300" kern="1200">
                <a:solidFill>
                  <a:schemeClr val="tx1"/>
                </a:solidFill>
                <a:latin typeface="+mn-lt"/>
                <a:ea typeface="+mn-ea"/>
                <a:cs typeface="+mn-cs"/>
              </a:defRPr>
            </a:lvl4pPr>
            <a:lvl5pPr marL="2346465" indent="-260718" algn="l" defTabSz="521437" rtl="0" eaLnBrk="1" latinLnBrk="0" hangingPunct="1">
              <a:spcBef>
                <a:spcPct val="20000"/>
              </a:spcBef>
              <a:buFont typeface="Arial"/>
              <a:buChar char="»"/>
              <a:defRPr sz="2300" kern="1200">
                <a:solidFill>
                  <a:schemeClr val="tx1"/>
                </a:solidFill>
                <a:latin typeface="+mn-lt"/>
                <a:ea typeface="+mn-ea"/>
                <a:cs typeface="+mn-cs"/>
              </a:defRPr>
            </a:lvl5pPr>
            <a:lvl6pPr marL="2867901" indent="-260718" algn="l" defTabSz="521437" rtl="0" eaLnBrk="1" latinLnBrk="0" hangingPunct="1">
              <a:spcBef>
                <a:spcPct val="20000"/>
              </a:spcBef>
              <a:buFont typeface="Arial"/>
              <a:buChar char="•"/>
              <a:defRPr sz="2300" kern="1200">
                <a:solidFill>
                  <a:schemeClr val="tx1"/>
                </a:solidFill>
                <a:latin typeface="+mn-lt"/>
                <a:ea typeface="+mn-ea"/>
                <a:cs typeface="+mn-cs"/>
              </a:defRPr>
            </a:lvl6pPr>
            <a:lvl7pPr marL="3389338" indent="-260718" algn="l" defTabSz="521437" rtl="0" eaLnBrk="1" latinLnBrk="0" hangingPunct="1">
              <a:spcBef>
                <a:spcPct val="20000"/>
              </a:spcBef>
              <a:buFont typeface="Arial"/>
              <a:buChar char="•"/>
              <a:defRPr sz="2300" kern="1200">
                <a:solidFill>
                  <a:schemeClr val="tx1"/>
                </a:solidFill>
                <a:latin typeface="+mn-lt"/>
                <a:ea typeface="+mn-ea"/>
                <a:cs typeface="+mn-cs"/>
              </a:defRPr>
            </a:lvl7pPr>
            <a:lvl8pPr marL="3910775" indent="-260718" algn="l" defTabSz="521437" rtl="0" eaLnBrk="1" latinLnBrk="0" hangingPunct="1">
              <a:spcBef>
                <a:spcPct val="20000"/>
              </a:spcBef>
              <a:buFont typeface="Arial"/>
              <a:buChar char="•"/>
              <a:defRPr sz="2300" kern="1200">
                <a:solidFill>
                  <a:schemeClr val="tx1"/>
                </a:solidFill>
                <a:latin typeface="+mn-lt"/>
                <a:ea typeface="+mn-ea"/>
                <a:cs typeface="+mn-cs"/>
              </a:defRPr>
            </a:lvl8pPr>
            <a:lvl9pPr marL="4432211" indent="-260718" algn="l" defTabSz="521437" rtl="0" eaLnBrk="1" latinLnBrk="0" hangingPunct="1">
              <a:spcBef>
                <a:spcPct val="20000"/>
              </a:spcBef>
              <a:buFont typeface="Arial"/>
              <a:buChar char="•"/>
              <a:defRPr sz="2300" kern="1200">
                <a:solidFill>
                  <a:schemeClr val="tx1"/>
                </a:solidFill>
                <a:latin typeface="+mn-lt"/>
                <a:ea typeface="+mn-ea"/>
                <a:cs typeface="+mn-cs"/>
              </a:defRPr>
            </a:lvl9pPr>
          </a:lstStyle>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Dictum</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phasellus</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velit</a:t>
            </a:r>
            <a:endParaRPr kumimoji="0" lang="fr-FR" sz="1600" b="0" i="0" u="none" strike="noStrike" kern="1200" cap="none" spc="0" normalizeH="0" baseline="0" noProof="0" dirty="0" smtClean="0">
              <a:ln>
                <a:noFill/>
              </a:ln>
              <a:solidFill>
                <a:srgbClr val="FFFFFF"/>
              </a:solidFill>
              <a:effectLst/>
              <a:uLnTx/>
              <a:uFillTx/>
              <a:latin typeface="Arial"/>
              <a:ea typeface="+mn-ea"/>
              <a:cs typeface="+mn-cs"/>
            </a:endParaRP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dirty="0" smtClean="0">
                <a:ln>
                  <a:noFill/>
                </a:ln>
                <a:solidFill>
                  <a:srgbClr val="FFFFFF"/>
                </a:solidFill>
                <a:effectLst/>
                <a:uLnTx/>
                <a:uFillTx/>
                <a:latin typeface="Arial"/>
                <a:ea typeface="+mn-ea"/>
                <a:cs typeface="+mn-cs"/>
              </a:rPr>
              <a:t>Nunc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amet</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quis</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nunc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donec</a:t>
            </a:r>
            <a:endParaRPr kumimoji="0" lang="fr-FR" sz="1600" b="0" i="0" u="none" strike="noStrike" kern="1200" cap="none" spc="0" normalizeH="0" baseline="0" noProof="0" dirty="0" smtClean="0">
              <a:ln>
                <a:noFill/>
              </a:ln>
              <a:solidFill>
                <a:srgbClr val="FFFFFF"/>
              </a:solidFill>
              <a:effectLst/>
              <a:uLnTx/>
              <a:uFillTx/>
              <a:latin typeface="Arial"/>
              <a:ea typeface="+mn-ea"/>
              <a:cs typeface="+mn-cs"/>
            </a:endParaRP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Rutrum</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pellentesque</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quam</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Mauris</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sit</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ridiculus</a:t>
            </a:r>
            <a:endParaRPr kumimoji="0" lang="fr-FR" sz="1600" b="0" i="0" u="none" strike="noStrike" kern="1200" cap="none" spc="0" normalizeH="0" baseline="0" noProof="0" dirty="0" smtClean="0">
              <a:ln>
                <a:noFill/>
              </a:ln>
              <a:solidFill>
                <a:srgbClr val="FFFFFF"/>
              </a:solidFill>
              <a:effectLst/>
              <a:uLnTx/>
              <a:uFillTx/>
              <a:latin typeface="Arial"/>
              <a:ea typeface="+mn-ea"/>
              <a:cs typeface="+mn-cs"/>
            </a:endParaRP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Dictum</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phasellus</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velit</a:t>
            </a:r>
            <a:endParaRPr kumimoji="0" lang="fr-FR" sz="1600" b="0" i="0" u="none" strike="noStrike" kern="1200" cap="none" spc="0" normalizeH="0" baseline="0" noProof="0" dirty="0" smtClean="0">
              <a:ln>
                <a:noFill/>
              </a:ln>
              <a:solidFill>
                <a:srgbClr val="FFFFFF"/>
              </a:solidFill>
              <a:effectLst/>
              <a:uLnTx/>
              <a:uFillTx/>
              <a:latin typeface="Arial"/>
              <a:ea typeface="+mn-ea"/>
              <a:cs typeface="+mn-cs"/>
            </a:endParaRP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dirty="0" smtClean="0">
                <a:ln>
                  <a:noFill/>
                </a:ln>
                <a:solidFill>
                  <a:srgbClr val="FFFFFF"/>
                </a:solidFill>
                <a:effectLst/>
                <a:uLnTx/>
                <a:uFillTx/>
                <a:latin typeface="Arial"/>
                <a:ea typeface="+mn-ea"/>
                <a:cs typeface="+mn-cs"/>
              </a:rPr>
              <a:t>Nunc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amet</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quis</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nunc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donec</a:t>
            </a:r>
            <a:endParaRPr kumimoji="0" lang="fr-FR" sz="1600" b="0" i="0" u="none" strike="noStrike" kern="1200" cap="none" spc="0" normalizeH="0" baseline="0" noProof="0" dirty="0" smtClean="0">
              <a:ln>
                <a:noFill/>
              </a:ln>
              <a:solidFill>
                <a:srgbClr val="FFFFFF"/>
              </a:solidFill>
              <a:effectLst/>
              <a:uLnTx/>
              <a:uFillTx/>
              <a:latin typeface="Arial"/>
              <a:ea typeface="+mn-ea"/>
              <a:cs typeface="+mn-cs"/>
            </a:endParaRP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Rutrum</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pellentesque</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quam</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Mauris</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sit</a:t>
            </a:r>
            <a:r>
              <a:rPr kumimoji="0" lang="fr-FR" sz="1600" b="0" i="0" u="none" strike="noStrike" kern="1200" cap="none" spc="0" normalizeH="0" baseline="0" noProof="0" dirty="0" smtClean="0">
                <a:ln>
                  <a:noFill/>
                </a:ln>
                <a:solidFill>
                  <a:srgbClr val="FFFFFF"/>
                </a:solidFill>
                <a:effectLst/>
                <a:uLnTx/>
                <a:uFillTx/>
                <a:latin typeface="Arial"/>
                <a:ea typeface="+mn-ea"/>
                <a:cs typeface="+mn-cs"/>
              </a:rPr>
              <a:t> </a:t>
            </a:r>
            <a:r>
              <a:rPr kumimoji="0" lang="fr-FR" sz="1600" b="0" i="0" u="none" strike="noStrike" kern="1200" cap="none" spc="0" normalizeH="0" baseline="0" noProof="0" dirty="0" err="1" smtClean="0">
                <a:ln>
                  <a:noFill/>
                </a:ln>
                <a:solidFill>
                  <a:srgbClr val="FFFFFF"/>
                </a:solidFill>
                <a:effectLst/>
                <a:uLnTx/>
                <a:uFillTx/>
                <a:latin typeface="Arial"/>
                <a:ea typeface="+mn-ea"/>
                <a:cs typeface="+mn-cs"/>
              </a:rPr>
              <a:t>ridiculus</a:t>
            </a:r>
            <a:endParaRPr kumimoji="0" lang="fr-FR" sz="1600" b="0" i="0" u="none" strike="noStrike" kern="1200" cap="none" spc="0" normalizeH="0" baseline="0" noProof="0" dirty="0" smtClean="0">
              <a:ln>
                <a:noFill/>
              </a:ln>
              <a:solidFill>
                <a:srgbClr val="FFFFFF"/>
              </a:solidFill>
              <a:effectLst/>
              <a:uLnTx/>
              <a:uFillTx/>
              <a:latin typeface="Arial"/>
              <a:ea typeface="+mn-ea"/>
              <a:cs typeface="+mn-cs"/>
            </a:endParaRPr>
          </a:p>
          <a:p>
            <a:pPr marL="0" marR="0" lvl="0" indent="0" algn="l" defTabSz="521437" rtl="0" eaLnBrk="1" fontAlgn="auto" latinLnBrk="0" hangingPunct="1">
              <a:lnSpc>
                <a:spcPts val="1800"/>
              </a:lnSpc>
              <a:spcBef>
                <a:spcPts val="0"/>
              </a:spcBef>
              <a:spcAft>
                <a:spcPts val="0"/>
              </a:spcAft>
              <a:buClrTx/>
              <a:buSzTx/>
              <a:buFont typeface="Arial"/>
              <a:buNone/>
              <a:tabLst/>
              <a:defRPr/>
            </a:pPr>
            <a:endParaRPr kumimoji="0" lang="fr-FR"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5" name="Espace réservé du texte 2"/>
          <p:cNvSpPr txBox="1">
            <a:spLocks/>
          </p:cNvSpPr>
          <p:nvPr/>
        </p:nvSpPr>
        <p:spPr>
          <a:xfrm>
            <a:off x="2160000" y="3047392"/>
            <a:ext cx="360000" cy="2520000"/>
          </a:xfrm>
          <a:prstGeom prst="rect">
            <a:avLst/>
          </a:prstGeom>
        </p:spPr>
        <p:txBody>
          <a:bodyPr vert="horz" lIns="0" tIns="0" rIns="0" bIns="0"/>
          <a:lstStyle>
            <a:lvl1pPr marL="0" indent="0" algn="l" defTabSz="521437" rtl="0" eaLnBrk="1" latinLnBrk="0" hangingPunct="1">
              <a:lnSpc>
                <a:spcPts val="1800"/>
              </a:lnSpc>
              <a:spcBef>
                <a:spcPts val="0"/>
              </a:spcBef>
              <a:buFont typeface="Arial"/>
              <a:buNone/>
              <a:defRPr sz="1600" kern="1200">
                <a:solidFill>
                  <a:srgbClr val="FFFFFF"/>
                </a:solidFill>
                <a:latin typeface="+mj-lt"/>
                <a:ea typeface="+mn-ea"/>
                <a:cs typeface="+mn-cs"/>
              </a:defRPr>
            </a:lvl1pPr>
            <a:lvl2pPr marL="521436" indent="0" algn="l" defTabSz="521437" rtl="0" eaLnBrk="1" latinLnBrk="0" hangingPunct="1">
              <a:spcBef>
                <a:spcPct val="20000"/>
              </a:spcBef>
              <a:buFont typeface="Arial"/>
              <a:buNone/>
              <a:defRPr sz="1600" kern="1200">
                <a:solidFill>
                  <a:schemeClr val="tx1"/>
                </a:solidFill>
                <a:latin typeface="+mj-lt"/>
                <a:ea typeface="+mn-ea"/>
                <a:cs typeface="+mn-cs"/>
              </a:defRPr>
            </a:lvl2pPr>
            <a:lvl3pPr marL="1042874" indent="0" algn="l" defTabSz="521437" rtl="0" eaLnBrk="1" latinLnBrk="0" hangingPunct="1">
              <a:spcBef>
                <a:spcPct val="20000"/>
              </a:spcBef>
              <a:buFont typeface="Arial"/>
              <a:buNone/>
              <a:defRPr sz="1600" kern="1200">
                <a:solidFill>
                  <a:schemeClr val="tx1"/>
                </a:solidFill>
                <a:latin typeface="+mj-lt"/>
                <a:ea typeface="+mn-ea"/>
                <a:cs typeface="+mn-cs"/>
              </a:defRPr>
            </a:lvl3pPr>
            <a:lvl4pPr marL="1564310" indent="0" algn="l" defTabSz="521437" rtl="0" eaLnBrk="1" latinLnBrk="0" hangingPunct="1">
              <a:spcBef>
                <a:spcPct val="20000"/>
              </a:spcBef>
              <a:buFont typeface="Arial"/>
              <a:buNone/>
              <a:defRPr sz="1600" kern="1200">
                <a:solidFill>
                  <a:schemeClr val="tx1"/>
                </a:solidFill>
                <a:latin typeface="+mj-lt"/>
                <a:ea typeface="+mn-ea"/>
                <a:cs typeface="+mn-cs"/>
              </a:defRPr>
            </a:lvl4pPr>
            <a:lvl5pPr marL="2085747" indent="0" algn="l" defTabSz="521437" rtl="0" eaLnBrk="1" latinLnBrk="0" hangingPunct="1">
              <a:spcBef>
                <a:spcPct val="20000"/>
              </a:spcBef>
              <a:buFont typeface="Arial"/>
              <a:buNone/>
              <a:defRPr sz="1600" kern="1200">
                <a:solidFill>
                  <a:schemeClr val="tx1"/>
                </a:solidFill>
                <a:latin typeface="+mj-lt"/>
                <a:ea typeface="+mn-ea"/>
                <a:cs typeface="+mn-cs"/>
              </a:defRPr>
            </a:lvl5pPr>
            <a:lvl6pPr marL="2867901" indent="-260718" algn="l" defTabSz="521437" rtl="0" eaLnBrk="1" latinLnBrk="0" hangingPunct="1">
              <a:spcBef>
                <a:spcPct val="20000"/>
              </a:spcBef>
              <a:buFont typeface="Arial"/>
              <a:buChar char="•"/>
              <a:defRPr sz="2300" kern="1200">
                <a:solidFill>
                  <a:schemeClr val="tx1"/>
                </a:solidFill>
                <a:latin typeface="+mn-lt"/>
                <a:ea typeface="+mn-ea"/>
                <a:cs typeface="+mn-cs"/>
              </a:defRPr>
            </a:lvl6pPr>
            <a:lvl7pPr marL="3389338" indent="-260718" algn="l" defTabSz="521437" rtl="0" eaLnBrk="1" latinLnBrk="0" hangingPunct="1">
              <a:spcBef>
                <a:spcPct val="20000"/>
              </a:spcBef>
              <a:buFont typeface="Arial"/>
              <a:buChar char="•"/>
              <a:defRPr sz="2300" kern="1200">
                <a:solidFill>
                  <a:schemeClr val="tx1"/>
                </a:solidFill>
                <a:latin typeface="+mn-lt"/>
                <a:ea typeface="+mn-ea"/>
                <a:cs typeface="+mn-cs"/>
              </a:defRPr>
            </a:lvl7pPr>
            <a:lvl8pPr marL="3910775" indent="-260718" algn="l" defTabSz="521437" rtl="0" eaLnBrk="1" latinLnBrk="0" hangingPunct="1">
              <a:spcBef>
                <a:spcPct val="20000"/>
              </a:spcBef>
              <a:buFont typeface="Arial"/>
              <a:buChar char="•"/>
              <a:defRPr sz="2300" kern="1200">
                <a:solidFill>
                  <a:schemeClr val="tx1"/>
                </a:solidFill>
                <a:latin typeface="+mn-lt"/>
                <a:ea typeface="+mn-ea"/>
                <a:cs typeface="+mn-cs"/>
              </a:defRPr>
            </a:lvl8pPr>
            <a:lvl9pPr marL="4432211" indent="-260718" algn="l" defTabSz="521437" rtl="0" eaLnBrk="1" latinLnBrk="0" hangingPunct="1">
              <a:spcBef>
                <a:spcPct val="20000"/>
              </a:spcBef>
              <a:buFont typeface="Arial"/>
              <a:buChar char="•"/>
              <a:defRPr sz="2300" kern="1200">
                <a:solidFill>
                  <a:schemeClr val="tx1"/>
                </a:solidFill>
                <a:latin typeface="+mn-lt"/>
                <a:ea typeface="+mn-ea"/>
                <a:cs typeface="+mn-cs"/>
              </a:defRPr>
            </a:lvl9pPr>
          </a:lstStyle>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01</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02</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03</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04</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05</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06</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07</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08</a:t>
            </a:r>
            <a:endParaRPr kumimoji="0" lang="fr-FR" sz="1600" b="0" i="0" u="none" strike="noStrike" kern="1200" cap="none" spc="0" normalizeH="0" baseline="0" noProof="0" dirty="0">
              <a:ln>
                <a:noFill/>
              </a:ln>
              <a:solidFill>
                <a:srgbClr val="FFFFFF"/>
              </a:solidFill>
              <a:effectLst/>
              <a:uLnTx/>
              <a:uFillTx/>
              <a:latin typeface="Arial Black"/>
              <a:ea typeface="+mn-ea"/>
              <a:cs typeface="+mn-cs"/>
            </a:endParaRPr>
          </a:p>
        </p:txBody>
      </p:sp>
      <p:sp>
        <p:nvSpPr>
          <p:cNvPr id="16" name="Espace réservé du texte 3"/>
          <p:cNvSpPr txBox="1">
            <a:spLocks/>
          </p:cNvSpPr>
          <p:nvPr/>
        </p:nvSpPr>
        <p:spPr>
          <a:xfrm>
            <a:off x="5781600" y="3047392"/>
            <a:ext cx="2880000" cy="2520000"/>
          </a:xfrm>
          <a:prstGeom prst="rect">
            <a:avLst/>
          </a:prstGeom>
        </p:spPr>
        <p:txBody>
          <a:bodyPr vert="horz" lIns="0" tIns="0" rIns="0" bIns="0"/>
          <a:lstStyle>
            <a:lvl1pPr marL="0" indent="0" algn="l" defTabSz="521437" rtl="0" eaLnBrk="1" latinLnBrk="0" hangingPunct="1">
              <a:lnSpc>
                <a:spcPts val="1800"/>
              </a:lnSpc>
              <a:spcBef>
                <a:spcPts val="0"/>
              </a:spcBef>
              <a:buFont typeface="Arial"/>
              <a:buNone/>
              <a:defRPr sz="1600" kern="1200">
                <a:solidFill>
                  <a:srgbClr val="FFFFFF"/>
                </a:solidFill>
                <a:latin typeface="+mn-lt"/>
                <a:ea typeface="+mn-ea"/>
                <a:cs typeface="+mn-cs"/>
              </a:defRPr>
            </a:lvl1pPr>
            <a:lvl2pPr marL="847334" indent="-325898" algn="l" defTabSz="521437" rtl="0" eaLnBrk="1" latinLnBrk="0" hangingPunct="1">
              <a:spcBef>
                <a:spcPct val="20000"/>
              </a:spcBef>
              <a:buFont typeface="Arial"/>
              <a:buChar char="–"/>
              <a:defRPr sz="3200" kern="1200">
                <a:solidFill>
                  <a:schemeClr val="tx1"/>
                </a:solidFill>
                <a:latin typeface="+mn-lt"/>
                <a:ea typeface="+mn-ea"/>
                <a:cs typeface="+mn-cs"/>
              </a:defRPr>
            </a:lvl2pPr>
            <a:lvl3pPr marL="1303592" indent="-260718" algn="l" defTabSz="521437" rtl="0" eaLnBrk="1" latinLnBrk="0" hangingPunct="1">
              <a:spcBef>
                <a:spcPct val="20000"/>
              </a:spcBef>
              <a:buFont typeface="Arial"/>
              <a:buChar char="•"/>
              <a:defRPr sz="2700" kern="1200">
                <a:solidFill>
                  <a:schemeClr val="tx1"/>
                </a:solidFill>
                <a:latin typeface="+mn-lt"/>
                <a:ea typeface="+mn-ea"/>
                <a:cs typeface="+mn-cs"/>
              </a:defRPr>
            </a:lvl3pPr>
            <a:lvl4pPr marL="1825028" indent="-260718" algn="l" defTabSz="521437" rtl="0" eaLnBrk="1" latinLnBrk="0" hangingPunct="1">
              <a:spcBef>
                <a:spcPct val="20000"/>
              </a:spcBef>
              <a:buFont typeface="Arial"/>
              <a:buChar char="–"/>
              <a:defRPr sz="2300" kern="1200">
                <a:solidFill>
                  <a:schemeClr val="tx1"/>
                </a:solidFill>
                <a:latin typeface="+mn-lt"/>
                <a:ea typeface="+mn-ea"/>
                <a:cs typeface="+mn-cs"/>
              </a:defRPr>
            </a:lvl4pPr>
            <a:lvl5pPr marL="2346465" indent="-260718" algn="l" defTabSz="521437" rtl="0" eaLnBrk="1" latinLnBrk="0" hangingPunct="1">
              <a:spcBef>
                <a:spcPct val="20000"/>
              </a:spcBef>
              <a:buFont typeface="Arial"/>
              <a:buChar char="»"/>
              <a:defRPr sz="2300" kern="1200">
                <a:solidFill>
                  <a:schemeClr val="tx1"/>
                </a:solidFill>
                <a:latin typeface="+mn-lt"/>
                <a:ea typeface="+mn-ea"/>
                <a:cs typeface="+mn-cs"/>
              </a:defRPr>
            </a:lvl5pPr>
            <a:lvl6pPr marL="2867901" indent="-260718" algn="l" defTabSz="521437" rtl="0" eaLnBrk="1" latinLnBrk="0" hangingPunct="1">
              <a:spcBef>
                <a:spcPct val="20000"/>
              </a:spcBef>
              <a:buFont typeface="Arial"/>
              <a:buChar char="•"/>
              <a:defRPr sz="2300" kern="1200">
                <a:solidFill>
                  <a:schemeClr val="tx1"/>
                </a:solidFill>
                <a:latin typeface="+mn-lt"/>
                <a:ea typeface="+mn-ea"/>
                <a:cs typeface="+mn-cs"/>
              </a:defRPr>
            </a:lvl6pPr>
            <a:lvl7pPr marL="3389338" indent="-260718" algn="l" defTabSz="521437" rtl="0" eaLnBrk="1" latinLnBrk="0" hangingPunct="1">
              <a:spcBef>
                <a:spcPct val="20000"/>
              </a:spcBef>
              <a:buFont typeface="Arial"/>
              <a:buChar char="•"/>
              <a:defRPr sz="2300" kern="1200">
                <a:solidFill>
                  <a:schemeClr val="tx1"/>
                </a:solidFill>
                <a:latin typeface="+mn-lt"/>
                <a:ea typeface="+mn-ea"/>
                <a:cs typeface="+mn-cs"/>
              </a:defRPr>
            </a:lvl7pPr>
            <a:lvl8pPr marL="3910775" indent="-260718" algn="l" defTabSz="521437" rtl="0" eaLnBrk="1" latinLnBrk="0" hangingPunct="1">
              <a:spcBef>
                <a:spcPct val="20000"/>
              </a:spcBef>
              <a:buFont typeface="Arial"/>
              <a:buChar char="•"/>
              <a:defRPr sz="2300" kern="1200">
                <a:solidFill>
                  <a:schemeClr val="tx1"/>
                </a:solidFill>
                <a:latin typeface="+mn-lt"/>
                <a:ea typeface="+mn-ea"/>
                <a:cs typeface="+mn-cs"/>
              </a:defRPr>
            </a:lvl8pPr>
            <a:lvl9pPr marL="4432211" indent="-260718" algn="l" defTabSz="521437" rtl="0" eaLnBrk="1" latinLnBrk="0" hangingPunct="1">
              <a:spcBef>
                <a:spcPct val="20000"/>
              </a:spcBef>
              <a:buFont typeface="Arial"/>
              <a:buChar char="•"/>
              <a:defRPr sz="2300" kern="1200">
                <a:solidFill>
                  <a:schemeClr val="tx1"/>
                </a:solidFill>
                <a:latin typeface="+mn-lt"/>
                <a:ea typeface="+mn-ea"/>
                <a:cs typeface="+mn-cs"/>
              </a:defRPr>
            </a:lvl9pPr>
          </a:lstStyle>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a:ea typeface="+mn-ea"/>
                <a:cs typeface="+mn-cs"/>
              </a:rPr>
              <a:t>Dictum phasellus velit</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a:ea typeface="+mn-ea"/>
                <a:cs typeface="+mn-cs"/>
              </a:rPr>
              <a:t>Nunc amet quis, nunc donec</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a:ea typeface="+mn-ea"/>
                <a:cs typeface="+mn-cs"/>
              </a:rPr>
              <a:t>Rutrum pellentesque quam </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a:ea typeface="+mn-ea"/>
                <a:cs typeface="+mn-cs"/>
              </a:rPr>
              <a:t>Mauris sit ridiculus</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a:ea typeface="+mn-ea"/>
                <a:cs typeface="+mn-cs"/>
              </a:rPr>
              <a:t>Dictum phasellus velit</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a:ea typeface="+mn-ea"/>
                <a:cs typeface="+mn-cs"/>
              </a:rPr>
              <a:t>Nunc amet quis, nunc donec</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a:ea typeface="+mn-ea"/>
                <a:cs typeface="+mn-cs"/>
              </a:rPr>
              <a:t>Rutrum pellentesque quam </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a:ea typeface="+mn-ea"/>
                <a:cs typeface="+mn-cs"/>
              </a:rPr>
              <a:t>Mauris sit ridiculus</a:t>
            </a:r>
          </a:p>
          <a:p>
            <a:pPr marL="0" marR="0" lvl="0" indent="0" algn="l" defTabSz="521437" rtl="0" eaLnBrk="1" fontAlgn="auto" latinLnBrk="0" hangingPunct="1">
              <a:lnSpc>
                <a:spcPts val="1800"/>
              </a:lnSpc>
              <a:spcBef>
                <a:spcPts val="0"/>
              </a:spcBef>
              <a:spcAft>
                <a:spcPts val="0"/>
              </a:spcAft>
              <a:buClrTx/>
              <a:buSzTx/>
              <a:buFont typeface="Arial"/>
              <a:buNone/>
              <a:tabLst/>
              <a:defRPr/>
            </a:pPr>
            <a:endParaRPr kumimoji="0" lang="fr-FR"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7" name="Espace réservé du texte 4"/>
          <p:cNvSpPr txBox="1">
            <a:spLocks/>
          </p:cNvSpPr>
          <p:nvPr/>
        </p:nvSpPr>
        <p:spPr>
          <a:xfrm>
            <a:off x="5400000" y="3047392"/>
            <a:ext cx="360000" cy="2520000"/>
          </a:xfrm>
          <a:prstGeom prst="rect">
            <a:avLst/>
          </a:prstGeom>
        </p:spPr>
        <p:txBody>
          <a:bodyPr vert="horz" lIns="0" tIns="0" rIns="0" bIns="0"/>
          <a:lstStyle>
            <a:lvl1pPr marL="0" indent="0" algn="l" defTabSz="521437" rtl="0" eaLnBrk="1" latinLnBrk="0" hangingPunct="1">
              <a:lnSpc>
                <a:spcPts val="1800"/>
              </a:lnSpc>
              <a:spcBef>
                <a:spcPts val="0"/>
              </a:spcBef>
              <a:buFont typeface="Arial"/>
              <a:buNone/>
              <a:defRPr sz="1600" kern="1200">
                <a:solidFill>
                  <a:srgbClr val="FFFFFF"/>
                </a:solidFill>
                <a:latin typeface="+mj-lt"/>
                <a:ea typeface="+mn-ea"/>
                <a:cs typeface="+mn-cs"/>
              </a:defRPr>
            </a:lvl1pPr>
            <a:lvl2pPr marL="521436" indent="0" algn="l" defTabSz="521437" rtl="0" eaLnBrk="1" latinLnBrk="0" hangingPunct="1">
              <a:spcBef>
                <a:spcPct val="20000"/>
              </a:spcBef>
              <a:buFont typeface="Arial"/>
              <a:buNone/>
              <a:defRPr sz="1600" kern="1200">
                <a:solidFill>
                  <a:schemeClr val="tx1"/>
                </a:solidFill>
                <a:latin typeface="+mj-lt"/>
                <a:ea typeface="+mn-ea"/>
                <a:cs typeface="+mn-cs"/>
              </a:defRPr>
            </a:lvl2pPr>
            <a:lvl3pPr marL="1042874" indent="0" algn="l" defTabSz="521437" rtl="0" eaLnBrk="1" latinLnBrk="0" hangingPunct="1">
              <a:spcBef>
                <a:spcPct val="20000"/>
              </a:spcBef>
              <a:buFont typeface="Arial"/>
              <a:buNone/>
              <a:defRPr sz="1600" kern="1200">
                <a:solidFill>
                  <a:schemeClr val="tx1"/>
                </a:solidFill>
                <a:latin typeface="+mj-lt"/>
                <a:ea typeface="+mn-ea"/>
                <a:cs typeface="+mn-cs"/>
              </a:defRPr>
            </a:lvl3pPr>
            <a:lvl4pPr marL="1564310" indent="0" algn="l" defTabSz="521437" rtl="0" eaLnBrk="1" latinLnBrk="0" hangingPunct="1">
              <a:spcBef>
                <a:spcPct val="20000"/>
              </a:spcBef>
              <a:buFont typeface="Arial"/>
              <a:buNone/>
              <a:defRPr sz="1600" kern="1200">
                <a:solidFill>
                  <a:schemeClr val="tx1"/>
                </a:solidFill>
                <a:latin typeface="+mj-lt"/>
                <a:ea typeface="+mn-ea"/>
                <a:cs typeface="+mn-cs"/>
              </a:defRPr>
            </a:lvl4pPr>
            <a:lvl5pPr marL="2085747" indent="0" algn="l" defTabSz="521437" rtl="0" eaLnBrk="1" latinLnBrk="0" hangingPunct="1">
              <a:spcBef>
                <a:spcPct val="20000"/>
              </a:spcBef>
              <a:buFont typeface="Arial"/>
              <a:buNone/>
              <a:defRPr sz="1600" kern="1200">
                <a:solidFill>
                  <a:schemeClr val="tx1"/>
                </a:solidFill>
                <a:latin typeface="+mj-lt"/>
                <a:ea typeface="+mn-ea"/>
                <a:cs typeface="+mn-cs"/>
              </a:defRPr>
            </a:lvl5pPr>
            <a:lvl6pPr marL="2867901" indent="-260718" algn="l" defTabSz="521437" rtl="0" eaLnBrk="1" latinLnBrk="0" hangingPunct="1">
              <a:spcBef>
                <a:spcPct val="20000"/>
              </a:spcBef>
              <a:buFont typeface="Arial"/>
              <a:buChar char="•"/>
              <a:defRPr sz="2300" kern="1200">
                <a:solidFill>
                  <a:schemeClr val="tx1"/>
                </a:solidFill>
                <a:latin typeface="+mn-lt"/>
                <a:ea typeface="+mn-ea"/>
                <a:cs typeface="+mn-cs"/>
              </a:defRPr>
            </a:lvl6pPr>
            <a:lvl7pPr marL="3389338" indent="-260718" algn="l" defTabSz="521437" rtl="0" eaLnBrk="1" latinLnBrk="0" hangingPunct="1">
              <a:spcBef>
                <a:spcPct val="20000"/>
              </a:spcBef>
              <a:buFont typeface="Arial"/>
              <a:buChar char="•"/>
              <a:defRPr sz="2300" kern="1200">
                <a:solidFill>
                  <a:schemeClr val="tx1"/>
                </a:solidFill>
                <a:latin typeface="+mn-lt"/>
                <a:ea typeface="+mn-ea"/>
                <a:cs typeface="+mn-cs"/>
              </a:defRPr>
            </a:lvl7pPr>
            <a:lvl8pPr marL="3910775" indent="-260718" algn="l" defTabSz="521437" rtl="0" eaLnBrk="1" latinLnBrk="0" hangingPunct="1">
              <a:spcBef>
                <a:spcPct val="20000"/>
              </a:spcBef>
              <a:buFont typeface="Arial"/>
              <a:buChar char="•"/>
              <a:defRPr sz="2300" kern="1200">
                <a:solidFill>
                  <a:schemeClr val="tx1"/>
                </a:solidFill>
                <a:latin typeface="+mn-lt"/>
                <a:ea typeface="+mn-ea"/>
                <a:cs typeface="+mn-cs"/>
              </a:defRPr>
            </a:lvl8pPr>
            <a:lvl9pPr marL="4432211" indent="-260718" algn="l" defTabSz="521437" rtl="0" eaLnBrk="1" latinLnBrk="0" hangingPunct="1">
              <a:spcBef>
                <a:spcPct val="20000"/>
              </a:spcBef>
              <a:buFont typeface="Arial"/>
              <a:buChar char="•"/>
              <a:defRPr sz="2300" kern="1200">
                <a:solidFill>
                  <a:schemeClr val="tx1"/>
                </a:solidFill>
                <a:latin typeface="+mn-lt"/>
                <a:ea typeface="+mn-ea"/>
                <a:cs typeface="+mn-cs"/>
              </a:defRPr>
            </a:lvl9pPr>
          </a:lstStyle>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11</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12</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13</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14</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15</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16</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17</a:t>
            </a:r>
          </a:p>
          <a:p>
            <a:pPr marL="0" marR="0" lvl="0" indent="0" algn="l" defTabSz="521437" rtl="0" eaLnBrk="1" fontAlgn="auto" latinLnBrk="0" hangingPunct="1">
              <a:lnSpc>
                <a:spcPts val="1800"/>
              </a:lnSpc>
              <a:spcBef>
                <a:spcPts val="0"/>
              </a:spcBef>
              <a:spcAft>
                <a:spcPts val="0"/>
              </a:spcAft>
              <a:buClrTx/>
              <a:buSzTx/>
              <a:buFont typeface="Arial"/>
              <a:buNone/>
              <a:tabLst/>
              <a:defRPr/>
            </a:pPr>
            <a:r>
              <a:rPr kumimoji="0" lang="fr-FR" sz="1600" b="0" i="0" u="none" strike="noStrike" kern="1200" cap="none" spc="0" normalizeH="0" baseline="0" noProof="0" smtClean="0">
                <a:ln>
                  <a:noFill/>
                </a:ln>
                <a:solidFill>
                  <a:srgbClr val="FFFFFF"/>
                </a:solidFill>
                <a:effectLst/>
                <a:uLnTx/>
                <a:uFillTx/>
                <a:latin typeface="Arial Black"/>
                <a:ea typeface="+mn-ea"/>
                <a:cs typeface="+mn-cs"/>
              </a:rPr>
              <a:t>18</a:t>
            </a:r>
            <a:endParaRPr kumimoji="0" lang="fr-FR" sz="1600" b="0" i="0" u="none" strike="noStrike" kern="1200" cap="none" spc="0" normalizeH="0" baseline="0" noProof="0" dirty="0">
              <a:ln>
                <a:noFill/>
              </a:ln>
              <a:solidFill>
                <a:srgbClr val="FFFFFF"/>
              </a:solidFill>
              <a:effectLst/>
              <a:uLnTx/>
              <a:uFillTx/>
              <a:latin typeface="Arial Black"/>
              <a:ea typeface="+mn-ea"/>
              <a:cs typeface="+mn-cs"/>
            </a:endParaRPr>
          </a:p>
        </p:txBody>
      </p:sp>
    </p:spTree>
    <p:extLst>
      <p:ext uri="{BB962C8B-B14F-4D97-AF65-F5344CB8AC3E}">
        <p14:creationId xmlns:p14="http://schemas.microsoft.com/office/powerpoint/2010/main" val="2192140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080000" y="1103392"/>
            <a:ext cx="6120000" cy="1800000"/>
          </a:xfrm>
          <a:prstGeom prst="rect">
            <a:avLst/>
          </a:prstGeom>
        </p:spPr>
        <p:txBody>
          <a:bodyPr lIns="0" tIns="0" rIns="0" bIns="0" anchor="t"/>
          <a:lstStyle>
            <a:lvl1pPr algn="l" defTabSz="521437" rtl="0" eaLnBrk="1" latinLnBrk="0" hangingPunct="1">
              <a:lnSpc>
                <a:spcPts val="6400"/>
              </a:lnSpc>
              <a:spcBef>
                <a:spcPct val="0"/>
              </a:spcBef>
              <a:buNone/>
              <a:defRPr sz="6000" b="0" kern="1200" cap="none">
                <a:solidFill>
                  <a:schemeClr val="bg1"/>
                </a:solidFill>
                <a:latin typeface="+mn-lt"/>
                <a:ea typeface="+mj-ea"/>
                <a:cs typeface="+mj-cs"/>
              </a:defRPr>
            </a:lvl1pPr>
          </a:lstStyle>
          <a:p>
            <a:pPr marL="0" marR="0" lvl="0" indent="0" algn="l" defTabSz="521437" rtl="0" eaLnBrk="1" fontAlgn="auto" latinLnBrk="0" hangingPunct="1">
              <a:lnSpc>
                <a:spcPts val="6400"/>
              </a:lnSpc>
              <a:spcBef>
                <a:spcPct val="0"/>
              </a:spcBef>
              <a:spcAft>
                <a:spcPts val="0"/>
              </a:spcAft>
              <a:buClrTx/>
              <a:buSzTx/>
              <a:buFontTx/>
              <a:buNone/>
              <a:tabLst/>
              <a:defRPr/>
            </a:pPr>
            <a:r>
              <a:rPr kumimoji="0" lang="fr-FR" sz="6000" b="0" i="0" u="none" strike="noStrike" kern="1200" cap="none" spc="0" normalizeH="0" baseline="0" noProof="0" dirty="0" smtClean="0">
                <a:ln>
                  <a:noFill/>
                </a:ln>
                <a:solidFill>
                  <a:sysClr val="window" lastClr="FFFFFF"/>
                </a:solidFill>
                <a:effectLst/>
                <a:uLnTx/>
                <a:uFillTx/>
                <a:latin typeface="Arial"/>
                <a:ea typeface="+mj-ea"/>
                <a:cs typeface="+mj-cs"/>
              </a:rPr>
              <a:t>Grand Titre</a:t>
            </a:r>
            <a:br>
              <a:rPr kumimoji="0" lang="fr-FR" sz="6000" b="0" i="0" u="none" strike="noStrike" kern="1200" cap="none" spc="0" normalizeH="0" baseline="0" noProof="0" dirty="0" smtClean="0">
                <a:ln>
                  <a:noFill/>
                </a:ln>
                <a:solidFill>
                  <a:sysClr val="window" lastClr="FFFFFF"/>
                </a:solidFill>
                <a:effectLst/>
                <a:uLnTx/>
                <a:uFillTx/>
                <a:latin typeface="Arial"/>
                <a:ea typeface="+mj-ea"/>
                <a:cs typeface="+mj-cs"/>
              </a:rPr>
            </a:br>
            <a:r>
              <a:rPr kumimoji="0" lang="fr-FR" sz="6000" b="0" i="0" u="none" strike="noStrike" kern="1200" cap="none" spc="0" normalizeH="0" baseline="0" noProof="0" dirty="0" smtClean="0">
                <a:ln>
                  <a:noFill/>
                </a:ln>
                <a:solidFill>
                  <a:sysClr val="window" lastClr="FFFFFF"/>
                </a:solidFill>
                <a:effectLst/>
                <a:uLnTx/>
                <a:uFillTx/>
                <a:latin typeface="Arial"/>
                <a:ea typeface="+mj-ea"/>
                <a:cs typeface="+mj-cs"/>
              </a:rPr>
              <a:t>Grand Titre</a:t>
            </a:r>
            <a:endParaRPr kumimoji="0" lang="fr-FR" sz="6000" b="0" i="0" u="none" strike="noStrike" kern="1200" cap="none" spc="0" normalizeH="0" baseline="0" noProof="0" dirty="0">
              <a:ln>
                <a:noFill/>
              </a:ln>
              <a:solidFill>
                <a:sysClr val="window" lastClr="FFFFFF"/>
              </a:solidFill>
              <a:effectLst/>
              <a:uLnTx/>
              <a:uFillTx/>
              <a:latin typeface="Arial"/>
              <a:ea typeface="+mj-ea"/>
              <a:cs typeface="+mj-cs"/>
            </a:endParaRPr>
          </a:p>
        </p:txBody>
      </p:sp>
      <p:sp>
        <p:nvSpPr>
          <p:cNvPr id="5" name="Espace réservé du texte 2"/>
          <p:cNvSpPr txBox="1">
            <a:spLocks/>
          </p:cNvSpPr>
          <p:nvPr/>
        </p:nvSpPr>
        <p:spPr>
          <a:xfrm>
            <a:off x="1080000" y="2903392"/>
            <a:ext cx="6120000" cy="2160000"/>
          </a:xfrm>
          <a:prstGeom prst="rect">
            <a:avLst/>
          </a:prstGeom>
        </p:spPr>
        <p:txBody>
          <a:bodyPr lIns="0" tIns="0" rIns="0" bIns="0" anchor="t" anchorCtr="0"/>
          <a:lstStyle>
            <a:lvl1pPr marL="0" indent="0" algn="l" defTabSz="521437" rtl="0" eaLnBrk="1" latinLnBrk="0" hangingPunct="1">
              <a:lnSpc>
                <a:spcPts val="2400"/>
              </a:lnSpc>
              <a:spcBef>
                <a:spcPts val="0"/>
              </a:spcBef>
              <a:buFont typeface="Arial"/>
              <a:buNone/>
              <a:defRPr sz="2300" kern="1200" cap="all">
                <a:solidFill>
                  <a:schemeClr val="bg1"/>
                </a:solidFill>
                <a:latin typeface="+mn-lt"/>
                <a:ea typeface="+mn-ea"/>
                <a:cs typeface="+mn-cs"/>
              </a:defRPr>
            </a:lvl1pPr>
            <a:lvl2pPr marL="521437" indent="0" algn="l" defTabSz="521437" rtl="0" eaLnBrk="1" latinLnBrk="0" hangingPunct="1">
              <a:spcBef>
                <a:spcPct val="20000"/>
              </a:spcBef>
              <a:buFont typeface="Arial"/>
              <a:buNone/>
              <a:defRPr sz="2100" kern="1200">
                <a:solidFill>
                  <a:schemeClr val="tx1">
                    <a:tint val="75000"/>
                  </a:schemeClr>
                </a:solidFill>
                <a:latin typeface="+mn-lt"/>
                <a:ea typeface="+mn-ea"/>
                <a:cs typeface="+mn-cs"/>
              </a:defRPr>
            </a:lvl2pPr>
            <a:lvl3pPr marL="1042873" indent="0" algn="l" defTabSz="521437" rtl="0" eaLnBrk="1" latinLnBrk="0" hangingPunct="1">
              <a:spcBef>
                <a:spcPct val="20000"/>
              </a:spcBef>
              <a:buFont typeface="Arial"/>
              <a:buNone/>
              <a:defRPr sz="1800" kern="1200">
                <a:solidFill>
                  <a:schemeClr val="tx1">
                    <a:tint val="75000"/>
                  </a:schemeClr>
                </a:solidFill>
                <a:latin typeface="+mn-lt"/>
                <a:ea typeface="+mn-ea"/>
                <a:cs typeface="+mn-cs"/>
              </a:defRPr>
            </a:lvl3pPr>
            <a:lvl4pPr marL="1564310" indent="0" algn="l" defTabSz="521437" rtl="0" eaLnBrk="1" latinLnBrk="0" hangingPunct="1">
              <a:spcBef>
                <a:spcPct val="20000"/>
              </a:spcBef>
              <a:buFont typeface="Arial"/>
              <a:buNone/>
              <a:defRPr sz="1600" kern="1200">
                <a:solidFill>
                  <a:schemeClr val="tx1">
                    <a:tint val="75000"/>
                  </a:schemeClr>
                </a:solidFill>
                <a:latin typeface="+mn-lt"/>
                <a:ea typeface="+mn-ea"/>
                <a:cs typeface="+mn-cs"/>
              </a:defRPr>
            </a:lvl4pPr>
            <a:lvl5pPr marL="2085746" indent="0" algn="l" defTabSz="521437" rtl="0" eaLnBrk="1" latinLnBrk="0" hangingPunct="1">
              <a:spcBef>
                <a:spcPct val="20000"/>
              </a:spcBef>
              <a:buFont typeface="Arial"/>
              <a:buNone/>
              <a:defRPr sz="1600" kern="1200">
                <a:solidFill>
                  <a:schemeClr val="tx1">
                    <a:tint val="75000"/>
                  </a:schemeClr>
                </a:solidFill>
                <a:latin typeface="+mn-lt"/>
                <a:ea typeface="+mn-ea"/>
                <a:cs typeface="+mn-cs"/>
              </a:defRPr>
            </a:lvl5pPr>
            <a:lvl6pPr marL="2607183" indent="0" algn="l" defTabSz="521437" rtl="0" eaLnBrk="1" latinLnBrk="0" hangingPunct="1">
              <a:spcBef>
                <a:spcPct val="20000"/>
              </a:spcBef>
              <a:buFont typeface="Arial"/>
              <a:buNone/>
              <a:defRPr sz="1600" kern="1200">
                <a:solidFill>
                  <a:schemeClr val="tx1">
                    <a:tint val="75000"/>
                  </a:schemeClr>
                </a:solidFill>
                <a:latin typeface="+mn-lt"/>
                <a:ea typeface="+mn-ea"/>
                <a:cs typeface="+mn-cs"/>
              </a:defRPr>
            </a:lvl6pPr>
            <a:lvl7pPr marL="3128620" indent="0" algn="l" defTabSz="521437" rtl="0" eaLnBrk="1" latinLnBrk="0" hangingPunct="1">
              <a:spcBef>
                <a:spcPct val="20000"/>
              </a:spcBef>
              <a:buFont typeface="Arial"/>
              <a:buNone/>
              <a:defRPr sz="1600" kern="1200">
                <a:solidFill>
                  <a:schemeClr val="tx1">
                    <a:tint val="75000"/>
                  </a:schemeClr>
                </a:solidFill>
                <a:latin typeface="+mn-lt"/>
                <a:ea typeface="+mn-ea"/>
                <a:cs typeface="+mn-cs"/>
              </a:defRPr>
            </a:lvl7pPr>
            <a:lvl8pPr marL="3650056" indent="0" algn="l" defTabSz="521437" rtl="0" eaLnBrk="1" latinLnBrk="0" hangingPunct="1">
              <a:spcBef>
                <a:spcPct val="20000"/>
              </a:spcBef>
              <a:buFont typeface="Arial"/>
              <a:buNone/>
              <a:defRPr sz="1600" kern="1200">
                <a:solidFill>
                  <a:schemeClr val="tx1">
                    <a:tint val="75000"/>
                  </a:schemeClr>
                </a:solidFill>
                <a:latin typeface="+mn-lt"/>
                <a:ea typeface="+mn-ea"/>
                <a:cs typeface="+mn-cs"/>
              </a:defRPr>
            </a:lvl8pPr>
            <a:lvl9pPr marL="4171493" indent="0" algn="l" defTabSz="521437" rtl="0" eaLnBrk="1" latinLnBrk="0" hangingPunct="1">
              <a:spcBef>
                <a:spcPct val="20000"/>
              </a:spcBef>
              <a:buFont typeface="Arial"/>
              <a:buNone/>
              <a:defRPr sz="1600" kern="1200">
                <a:solidFill>
                  <a:schemeClr val="tx1">
                    <a:tint val="75000"/>
                  </a:schemeClr>
                </a:solidFill>
                <a:latin typeface="+mn-lt"/>
                <a:ea typeface="+mn-ea"/>
                <a:cs typeface="+mn-cs"/>
              </a:defRPr>
            </a:lvl9pPr>
          </a:lstStyle>
          <a:p>
            <a:pPr marL="0" marR="0" lvl="0" indent="0" algn="l" defTabSz="521437" rtl="0" eaLnBrk="1" fontAlgn="auto" latinLnBrk="0" hangingPunct="1">
              <a:lnSpc>
                <a:spcPts val="2400"/>
              </a:lnSpc>
              <a:spcBef>
                <a:spcPts val="0"/>
              </a:spcBef>
              <a:spcAft>
                <a:spcPts val="0"/>
              </a:spcAft>
              <a:buClrTx/>
              <a:buSzTx/>
              <a:buFont typeface="Arial"/>
              <a:buNone/>
              <a:tabLst/>
              <a:defRPr/>
            </a:pPr>
            <a:r>
              <a:rPr kumimoji="0" lang="fr-FR" sz="2300" b="0" i="0" u="none" strike="noStrike" kern="1200" cap="all" spc="0" normalizeH="0" baseline="0" noProof="0" smtClean="0">
                <a:ln>
                  <a:noFill/>
                </a:ln>
                <a:solidFill>
                  <a:sysClr val="window" lastClr="FFFFFF"/>
                </a:solidFill>
                <a:effectLst/>
                <a:uLnTx/>
                <a:uFillTx/>
                <a:latin typeface="Arial"/>
                <a:ea typeface="+mn-ea"/>
                <a:cs typeface="+mn-cs"/>
              </a:rPr>
              <a:t>Sous titre Sous titre Sous titre </a:t>
            </a:r>
          </a:p>
          <a:p>
            <a:pPr marL="0" marR="0" lvl="0" indent="0" algn="l" defTabSz="521437" rtl="0" eaLnBrk="1" fontAlgn="auto" latinLnBrk="0" hangingPunct="1">
              <a:lnSpc>
                <a:spcPts val="2400"/>
              </a:lnSpc>
              <a:spcBef>
                <a:spcPts val="0"/>
              </a:spcBef>
              <a:spcAft>
                <a:spcPts val="0"/>
              </a:spcAft>
              <a:buClrTx/>
              <a:buSzTx/>
              <a:buFont typeface="Arial"/>
              <a:buNone/>
              <a:tabLst/>
              <a:defRPr/>
            </a:pPr>
            <a:r>
              <a:rPr kumimoji="0" lang="fr-FR" sz="2300" b="0" i="0" u="none" strike="noStrike" kern="1200" cap="all" spc="0" normalizeH="0" baseline="0" noProof="0" smtClean="0">
                <a:ln>
                  <a:noFill/>
                </a:ln>
                <a:solidFill>
                  <a:sysClr val="window" lastClr="FFFFFF"/>
                </a:solidFill>
                <a:effectLst/>
                <a:uLnTx/>
                <a:uFillTx/>
                <a:latin typeface="Arial"/>
                <a:ea typeface="+mn-ea"/>
                <a:cs typeface="+mn-cs"/>
              </a:rPr>
              <a:t>Sous titre Sous titre Sous titre </a:t>
            </a:r>
          </a:p>
          <a:p>
            <a:pPr marL="0" marR="0" lvl="0" indent="0" algn="l" defTabSz="521437" rtl="0" eaLnBrk="1" fontAlgn="auto" latinLnBrk="0" hangingPunct="1">
              <a:lnSpc>
                <a:spcPts val="2400"/>
              </a:lnSpc>
              <a:spcBef>
                <a:spcPts val="0"/>
              </a:spcBef>
              <a:spcAft>
                <a:spcPts val="0"/>
              </a:spcAft>
              <a:buClrTx/>
              <a:buSzTx/>
              <a:buFont typeface="Arial"/>
              <a:buNone/>
              <a:tabLst/>
              <a:defRPr/>
            </a:pPr>
            <a:r>
              <a:rPr kumimoji="0" lang="fr-FR" sz="2300" b="0" i="0" u="none" strike="noStrike" kern="1200" cap="all" spc="0" normalizeH="0" baseline="0" noProof="0" smtClean="0">
                <a:ln>
                  <a:noFill/>
                </a:ln>
                <a:solidFill>
                  <a:sysClr val="window" lastClr="FFFFFF"/>
                </a:solidFill>
                <a:effectLst/>
                <a:uLnTx/>
                <a:uFillTx/>
                <a:latin typeface="Arial"/>
                <a:ea typeface="+mn-ea"/>
                <a:cs typeface="+mn-cs"/>
              </a:rPr>
              <a:t>Sous titre Sous titre </a:t>
            </a:r>
          </a:p>
          <a:p>
            <a:pPr marL="0" marR="0" lvl="0" indent="0" algn="l" defTabSz="521437" rtl="0" eaLnBrk="1" fontAlgn="auto" latinLnBrk="0" hangingPunct="1">
              <a:lnSpc>
                <a:spcPts val="2400"/>
              </a:lnSpc>
              <a:spcBef>
                <a:spcPts val="0"/>
              </a:spcBef>
              <a:spcAft>
                <a:spcPts val="0"/>
              </a:spcAft>
              <a:buClrTx/>
              <a:buSzTx/>
              <a:buFont typeface="Arial"/>
              <a:buNone/>
              <a:tabLst/>
              <a:defRPr/>
            </a:pPr>
            <a:endParaRPr kumimoji="0" lang="fr-FR" sz="2300" b="0" i="0" u="none" strike="noStrike" kern="1200" cap="all" spc="0" normalizeH="0" baseline="0" noProof="0" dirty="0">
              <a:ln>
                <a:noFill/>
              </a:ln>
              <a:solidFill>
                <a:sysClr val="window" lastClr="FFFFFF"/>
              </a:solidFill>
              <a:effectLst/>
              <a:uLnTx/>
              <a:uFillTx/>
              <a:latin typeface="Arial"/>
              <a:ea typeface="+mn-ea"/>
              <a:cs typeface="+mn-cs"/>
            </a:endParaRPr>
          </a:p>
        </p:txBody>
      </p:sp>
    </p:spTree>
    <p:extLst>
      <p:ext uri="{BB962C8B-B14F-4D97-AF65-F5344CB8AC3E}">
        <p14:creationId xmlns:p14="http://schemas.microsoft.com/office/powerpoint/2010/main" val="1725049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763237" y="582345"/>
            <a:ext cx="10776955" cy="854075"/>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dirty="0">
                <a:ln>
                  <a:noFill/>
                </a:ln>
                <a:solidFill>
                  <a:schemeClr val="bg1"/>
                </a:solidFill>
                <a:effectLst/>
                <a:uLnTx/>
                <a:uFillTx/>
              </a:rPr>
              <a:t>RAPPEL TITRE RAPPEL TITRE RAPPEL TITRE RAPPEL TITRE RAPPEL</a:t>
            </a:r>
            <a:br>
              <a:rPr kumimoji="0" lang="fr-FR" sz="2400" b="0" i="0" u="none" strike="noStrike" kern="0" cap="none" spc="0" normalizeH="0" baseline="0" noProof="0" dirty="0">
                <a:ln>
                  <a:noFill/>
                </a:ln>
                <a:solidFill>
                  <a:schemeClr val="bg1"/>
                </a:solidFill>
                <a:effectLst/>
                <a:uLnTx/>
                <a:uFillTx/>
              </a:rPr>
            </a:br>
            <a:r>
              <a:rPr kumimoji="0" lang="fr-FR" sz="2400" b="0" i="0" u="none" strike="noStrike" kern="0" cap="none" spc="0" normalizeH="0" baseline="0" noProof="0" dirty="0">
                <a:ln>
                  <a:noFill/>
                </a:ln>
                <a:solidFill>
                  <a:schemeClr val="bg1"/>
                </a:solidFill>
                <a:effectLst/>
                <a:uLnTx/>
                <a:uFillTx/>
              </a:rPr>
              <a:t>TITRE RAPPEL TITRE RAPPEL TITRE RAPPEL TITRE RAPPEL</a:t>
            </a:r>
          </a:p>
        </p:txBody>
      </p:sp>
      <p:sp>
        <p:nvSpPr>
          <p:cNvPr id="5" name="Espace réservé du contenu 2"/>
          <p:cNvSpPr txBox="1">
            <a:spLocks/>
          </p:cNvSpPr>
          <p:nvPr/>
        </p:nvSpPr>
        <p:spPr>
          <a:xfrm>
            <a:off x="2700000" y="1799999"/>
            <a:ext cx="8925676" cy="4680000"/>
          </a:xfrm>
          <a:prstGeom prst="rect">
            <a:avLst/>
          </a:prstGeom>
        </p:spPr>
        <p:txBody>
          <a:bodyPr lIns="0" tIns="0" rIns="0" bIns="0"/>
          <a:lstStyle>
            <a:lvl1pPr marL="0" indent="0" algn="l" defTabSz="521437" rtl="0" eaLnBrk="1" latinLnBrk="0" hangingPunct="1">
              <a:lnSpc>
                <a:spcPts val="2400"/>
              </a:lnSpc>
              <a:spcBef>
                <a:spcPts val="3600"/>
              </a:spcBef>
              <a:buFontTx/>
              <a:buNone/>
              <a:defRPr sz="2300" kern="1200" cap="all">
                <a:solidFill>
                  <a:schemeClr val="tx1"/>
                </a:solidFill>
                <a:latin typeface="+mn-lt"/>
                <a:ea typeface="+mn-ea"/>
                <a:cs typeface="+mn-cs"/>
              </a:defRPr>
            </a:lvl1pPr>
            <a:lvl2pPr marL="0" indent="0" algn="l" defTabSz="521437" rtl="0" eaLnBrk="1" latinLnBrk="0" hangingPunct="1">
              <a:lnSpc>
                <a:spcPct val="100000"/>
              </a:lnSpc>
              <a:spcBef>
                <a:spcPts val="1200"/>
              </a:spcBef>
              <a:buFontTx/>
              <a:buNone/>
              <a:defRPr sz="1400" kern="1200">
                <a:solidFill>
                  <a:schemeClr val="tx1"/>
                </a:solidFill>
                <a:latin typeface="+mn-lt"/>
                <a:ea typeface="+mn-ea"/>
                <a:cs typeface="+mn-cs"/>
              </a:defRPr>
            </a:lvl2pPr>
            <a:lvl3pPr marL="0" indent="0" algn="l" defTabSz="521437" rtl="0" eaLnBrk="1" latinLnBrk="0" hangingPunct="1">
              <a:spcBef>
                <a:spcPts val="0"/>
              </a:spcBef>
              <a:buFontTx/>
              <a:buNone/>
              <a:defRPr sz="2300" kern="1200">
                <a:solidFill>
                  <a:schemeClr val="tx1"/>
                </a:solidFill>
                <a:latin typeface="+mn-lt"/>
                <a:ea typeface="+mn-ea"/>
                <a:cs typeface="+mn-cs"/>
              </a:defRPr>
            </a:lvl3pPr>
            <a:lvl4pPr marL="0" indent="0" algn="l" defTabSz="521437" rtl="0" eaLnBrk="1" latinLnBrk="0" hangingPunct="1">
              <a:spcBef>
                <a:spcPts val="0"/>
              </a:spcBef>
              <a:buFontTx/>
              <a:buNone/>
              <a:defRPr sz="2100" kern="1200">
                <a:solidFill>
                  <a:schemeClr val="tx1"/>
                </a:solidFill>
                <a:latin typeface="+mn-lt"/>
                <a:ea typeface="+mn-ea"/>
                <a:cs typeface="+mn-cs"/>
              </a:defRPr>
            </a:lvl4pPr>
            <a:lvl5pPr marL="0" indent="0" algn="l" defTabSz="521437" rtl="0" eaLnBrk="1" latinLnBrk="0" hangingPunct="1">
              <a:spcBef>
                <a:spcPts val="0"/>
              </a:spcBef>
              <a:buFontTx/>
              <a:buNone/>
              <a:defRPr sz="2100" kern="1200">
                <a:solidFill>
                  <a:schemeClr val="tx1"/>
                </a:solidFill>
                <a:latin typeface="+mn-lt"/>
                <a:ea typeface="+mn-ea"/>
                <a:cs typeface="+mn-cs"/>
              </a:defRPr>
            </a:lvl5pPr>
            <a:lvl6pPr marL="2867901" indent="-260718" algn="l" defTabSz="521437" rtl="0" eaLnBrk="1" latinLnBrk="0" hangingPunct="1">
              <a:spcBef>
                <a:spcPct val="20000"/>
              </a:spcBef>
              <a:buFont typeface="Arial"/>
              <a:buChar char="•"/>
              <a:defRPr sz="2100" kern="1200">
                <a:solidFill>
                  <a:schemeClr val="tx1"/>
                </a:solidFill>
                <a:latin typeface="+mn-lt"/>
                <a:ea typeface="+mn-ea"/>
                <a:cs typeface="+mn-cs"/>
              </a:defRPr>
            </a:lvl6pPr>
            <a:lvl7pPr marL="3389338" indent="-260718" algn="l" defTabSz="521437" rtl="0" eaLnBrk="1" latinLnBrk="0" hangingPunct="1">
              <a:spcBef>
                <a:spcPct val="20000"/>
              </a:spcBef>
              <a:buFont typeface="Arial"/>
              <a:buChar char="•"/>
              <a:defRPr sz="2100" kern="1200">
                <a:solidFill>
                  <a:schemeClr val="tx1"/>
                </a:solidFill>
                <a:latin typeface="+mn-lt"/>
                <a:ea typeface="+mn-ea"/>
                <a:cs typeface="+mn-cs"/>
              </a:defRPr>
            </a:lvl7pPr>
            <a:lvl8pPr marL="3910775" indent="-260718" algn="l" defTabSz="521437" rtl="0" eaLnBrk="1" latinLnBrk="0" hangingPunct="1">
              <a:spcBef>
                <a:spcPct val="20000"/>
              </a:spcBef>
              <a:buFont typeface="Arial"/>
              <a:buChar char="•"/>
              <a:defRPr sz="2100" kern="1200">
                <a:solidFill>
                  <a:schemeClr val="tx1"/>
                </a:solidFill>
                <a:latin typeface="+mn-lt"/>
                <a:ea typeface="+mn-ea"/>
                <a:cs typeface="+mn-cs"/>
              </a:defRPr>
            </a:lvl8pPr>
            <a:lvl9pPr marL="4432211" indent="-260718" algn="l" defTabSz="521437" rtl="0" eaLnBrk="1" latinLnBrk="0" hangingPunct="1">
              <a:spcBef>
                <a:spcPct val="20000"/>
              </a:spcBef>
              <a:buFont typeface="Arial"/>
              <a:buChar char="•"/>
              <a:defRPr sz="2100" kern="1200">
                <a:solidFill>
                  <a:schemeClr val="tx1"/>
                </a:solidFill>
                <a:latin typeface="+mn-lt"/>
                <a:ea typeface="+mn-ea"/>
                <a:cs typeface="+mn-cs"/>
              </a:defRPr>
            </a:lvl9pPr>
          </a:lstStyle>
          <a:p>
            <a:pPr marL="0" marR="0" lvl="0" indent="0" algn="l" defTabSz="521437" rtl="0" eaLnBrk="1" fontAlgn="auto" latinLnBrk="0" hangingPunct="1">
              <a:lnSpc>
                <a:spcPts val="2400"/>
              </a:lnSpc>
              <a:spcBef>
                <a:spcPts val="3600"/>
              </a:spcBef>
              <a:spcAft>
                <a:spcPts val="0"/>
              </a:spcAft>
              <a:buClrTx/>
              <a:buSzTx/>
              <a:buFontTx/>
              <a:buNone/>
              <a:tabLst/>
              <a:defRPr/>
            </a:pPr>
            <a:r>
              <a:rPr kumimoji="0" lang="fr-FR" sz="1400" b="0" i="0" u="none" strike="noStrike" kern="1200" cap="all" spc="0" normalizeH="0" baseline="0" noProof="0" dirty="0" smtClean="0">
                <a:ln>
                  <a:noFill/>
                </a:ln>
                <a:solidFill>
                  <a:sysClr val="windowText" lastClr="000000"/>
                </a:solidFill>
                <a:effectLst/>
                <a:uLnTx/>
                <a:uFillTx/>
                <a:latin typeface="Arial"/>
                <a:ea typeface="+mn-ea"/>
                <a:cs typeface="+mn-cs"/>
              </a:rPr>
              <a:t>SOUS TITRE SOUS TITRE</a:t>
            </a:r>
          </a:p>
          <a:p>
            <a:pPr marL="0" marR="0" lvl="1" indent="0" algn="l" defTabSz="521437" rtl="0" eaLnBrk="1" fontAlgn="auto" latinLnBrk="0" hangingPunct="1">
              <a:lnSpc>
                <a:spcPct val="100000"/>
              </a:lnSpc>
              <a:spcBef>
                <a:spcPts val="1200"/>
              </a:spcBef>
              <a:spcAft>
                <a:spcPts val="0"/>
              </a:spcAft>
              <a:buClrTx/>
              <a:buSzTx/>
              <a:buFontTx/>
              <a:buNone/>
              <a:tabLst/>
              <a:defRPr/>
            </a:pPr>
            <a:r>
              <a:rPr kumimoji="0" lang="fr-FR" b="0" i="0" u="none" strike="noStrike" kern="1200" cap="none" spc="0" normalizeH="0" baseline="0" noProof="0" dirty="0" smtClean="0">
                <a:ln>
                  <a:noFill/>
                </a:ln>
                <a:solidFill>
                  <a:sysClr val="windowText" lastClr="000000"/>
                </a:solidFill>
                <a:effectLst/>
                <a:uLnTx/>
                <a:uFillTx/>
                <a:latin typeface="Arial"/>
                <a:ea typeface="+mn-ea"/>
                <a:cs typeface="+mn-cs"/>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p>
          <a:p>
            <a:pPr marL="0" marR="0" lvl="0" indent="0" algn="l" defTabSz="521437" rtl="0" eaLnBrk="1" fontAlgn="auto" latinLnBrk="0" hangingPunct="1">
              <a:lnSpc>
                <a:spcPts val="2400"/>
              </a:lnSpc>
              <a:spcBef>
                <a:spcPts val="3600"/>
              </a:spcBef>
              <a:spcAft>
                <a:spcPts val="0"/>
              </a:spcAft>
              <a:buClrTx/>
              <a:buSzTx/>
              <a:buFontTx/>
              <a:buNone/>
              <a:tabLst/>
              <a:defRPr/>
            </a:pPr>
            <a:r>
              <a:rPr kumimoji="0" lang="fr-FR" sz="1400" b="0" i="0" u="none" strike="noStrike" kern="1200" cap="all" spc="0" normalizeH="0" baseline="0" noProof="0" dirty="0" smtClean="0">
                <a:ln>
                  <a:noFill/>
                </a:ln>
                <a:solidFill>
                  <a:sysClr val="windowText" lastClr="000000"/>
                </a:solidFill>
                <a:effectLst/>
                <a:uLnTx/>
                <a:uFillTx/>
                <a:latin typeface="Arial"/>
                <a:ea typeface="+mn-ea"/>
                <a:cs typeface="+mn-cs"/>
              </a:rPr>
              <a:t>SOUS TITRE SOUS TITRE</a:t>
            </a:r>
          </a:p>
          <a:p>
            <a:pPr marL="0" marR="0" lvl="1" indent="0" algn="l" defTabSz="521437" rtl="0" eaLnBrk="1" fontAlgn="auto" latinLnBrk="0" hangingPunct="1">
              <a:lnSpc>
                <a:spcPct val="100000"/>
              </a:lnSpc>
              <a:spcBef>
                <a:spcPts val="1200"/>
              </a:spcBef>
              <a:spcAft>
                <a:spcPts val="0"/>
              </a:spcAft>
              <a:buClrTx/>
              <a:buSzTx/>
              <a:buFontTx/>
              <a:buNone/>
              <a:tabLst/>
              <a:defRPr/>
            </a:pPr>
            <a:r>
              <a:rPr kumimoji="0" lang="fr-FR" b="0" i="0" u="none" strike="noStrike" kern="1200" cap="none" spc="0" normalizeH="0" baseline="0" noProof="0" dirty="0" smtClean="0">
                <a:ln>
                  <a:noFill/>
                </a:ln>
                <a:solidFill>
                  <a:sysClr val="windowText" lastClr="000000"/>
                </a:solidFill>
                <a:effectLst/>
                <a:uLnTx/>
                <a:uFillTx/>
                <a:latin typeface="Arial"/>
                <a:ea typeface="+mn-ea"/>
                <a:cs typeface="+mn-cs"/>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p>
          <a:p>
            <a:pPr marL="0" marR="0" lvl="1" indent="0" algn="l" defTabSz="521437" rtl="0" eaLnBrk="1" fontAlgn="auto" latinLnBrk="0" hangingPunct="1">
              <a:lnSpc>
                <a:spcPct val="100000"/>
              </a:lnSpc>
              <a:spcBef>
                <a:spcPts val="1200"/>
              </a:spcBef>
              <a:spcAft>
                <a:spcPts val="0"/>
              </a:spcAft>
              <a:buClrTx/>
              <a:buSzTx/>
              <a:buFontTx/>
              <a:buNone/>
              <a:tabLst/>
              <a:defRPr/>
            </a:pPr>
            <a:endParaRPr kumimoji="0" lang="fr-FR" b="0" i="0" u="none" strike="noStrike" kern="1200" cap="none" spc="0" normalizeH="0" baseline="0" noProof="0" dirty="0">
              <a:ln>
                <a:noFill/>
              </a:ln>
              <a:solidFill>
                <a:sysClr val="windowText" lastClr="000000"/>
              </a:solidFill>
              <a:effectLst/>
              <a:uLnTx/>
              <a:uFillTx/>
              <a:latin typeface="Arial"/>
              <a:ea typeface="+mn-ea"/>
              <a:cs typeface="+mn-cs"/>
            </a:endParaRPr>
          </a:p>
        </p:txBody>
      </p:sp>
      <p:graphicFrame>
        <p:nvGraphicFramePr>
          <p:cNvPr id="7" name="Graphique 6"/>
          <p:cNvGraphicFramePr/>
          <p:nvPr>
            <p:extLst>
              <p:ext uri="{D42A27DB-BD31-4B8C-83A1-F6EECF244321}">
                <p14:modId xmlns:p14="http://schemas.microsoft.com/office/powerpoint/2010/main" val="1739947239"/>
              </p:ext>
            </p:extLst>
          </p:nvPr>
        </p:nvGraphicFramePr>
        <p:xfrm>
          <a:off x="395999" y="1818460"/>
          <a:ext cx="2160000" cy="21498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74288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763237" y="582345"/>
            <a:ext cx="10776955" cy="854075"/>
          </a:xfrm>
          <a:prstGeom prst="rect">
            <a:avLst/>
          </a:prstGeom>
        </p:spPr>
        <p:txBody>
          <a:bodyPr anchor="b"/>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smtClean="0">
                <a:ln>
                  <a:noFill/>
                </a:ln>
                <a:solidFill>
                  <a:sysClr val="window" lastClr="FFFFFF"/>
                </a:solidFill>
                <a:effectLst/>
                <a:uLnTx/>
                <a:uFillTx/>
                <a:latin typeface="Calibri Light"/>
                <a:ea typeface="+mj-ea"/>
                <a:cs typeface="+mj-cs"/>
              </a:rPr>
              <a:t>RAPPEL TITRE RAPPEL TITRE RAPPEL TITRE RAPPEL TITRE RAPPEL</a:t>
            </a:r>
            <a:br>
              <a:rPr kumimoji="0" lang="fr-FR" sz="2400" b="0" i="0" u="none" strike="noStrike" kern="0" cap="none" spc="0" normalizeH="0" baseline="0" noProof="0" smtClean="0">
                <a:ln>
                  <a:noFill/>
                </a:ln>
                <a:solidFill>
                  <a:sysClr val="window" lastClr="FFFFFF"/>
                </a:solidFill>
                <a:effectLst/>
                <a:uLnTx/>
                <a:uFillTx/>
                <a:latin typeface="Calibri Light"/>
                <a:ea typeface="+mj-ea"/>
                <a:cs typeface="+mj-cs"/>
              </a:rPr>
            </a:br>
            <a:r>
              <a:rPr kumimoji="0" lang="fr-FR" sz="2400" b="0" i="0" u="none" strike="noStrike" kern="0" cap="none" spc="0" normalizeH="0" baseline="0" noProof="0" smtClean="0">
                <a:ln>
                  <a:noFill/>
                </a:ln>
                <a:solidFill>
                  <a:sysClr val="window" lastClr="FFFFFF"/>
                </a:solidFill>
                <a:effectLst/>
                <a:uLnTx/>
                <a:uFillTx/>
                <a:latin typeface="Calibri Light"/>
                <a:ea typeface="+mj-ea"/>
                <a:cs typeface="+mj-cs"/>
              </a:rPr>
              <a:t>TITRE RAPPEL TITRE RAPPEL TITRE RAPPEL TITRE RAPPEL</a:t>
            </a:r>
            <a:endParaRPr kumimoji="0" lang="fr-FR" sz="2400" b="0" i="0" u="none" strike="noStrike" kern="0" cap="none" spc="0" normalizeH="0" baseline="0" noProof="0" dirty="0">
              <a:ln>
                <a:noFill/>
              </a:ln>
              <a:solidFill>
                <a:sysClr val="window" lastClr="FFFFFF"/>
              </a:solidFill>
              <a:effectLst/>
              <a:uLnTx/>
              <a:uFillTx/>
              <a:latin typeface="Calibri Light"/>
              <a:ea typeface="+mj-ea"/>
              <a:cs typeface="+mj-cs"/>
            </a:endParaRPr>
          </a:p>
        </p:txBody>
      </p:sp>
      <p:sp>
        <p:nvSpPr>
          <p:cNvPr id="6" name="Espace réservé du contenu 2"/>
          <p:cNvSpPr txBox="1">
            <a:spLocks/>
          </p:cNvSpPr>
          <p:nvPr/>
        </p:nvSpPr>
        <p:spPr>
          <a:xfrm>
            <a:off x="2700000" y="1799999"/>
            <a:ext cx="8925676" cy="4680000"/>
          </a:xfrm>
          <a:prstGeom prst="rect">
            <a:avLst/>
          </a:prstGeom>
        </p:spPr>
        <p:txBody>
          <a:bodyPr lIns="0" tIns="0" rIns="0" bIns="0"/>
          <a:lstStyle>
            <a:lvl1pPr marL="0" indent="0" algn="l" defTabSz="521437" rtl="0" eaLnBrk="1" latinLnBrk="0" hangingPunct="1">
              <a:lnSpc>
                <a:spcPts val="2400"/>
              </a:lnSpc>
              <a:spcBef>
                <a:spcPts val="3600"/>
              </a:spcBef>
              <a:buFontTx/>
              <a:buNone/>
              <a:defRPr sz="2300" kern="1200" cap="all">
                <a:solidFill>
                  <a:schemeClr val="tx1"/>
                </a:solidFill>
                <a:latin typeface="+mn-lt"/>
                <a:ea typeface="+mn-ea"/>
                <a:cs typeface="+mn-cs"/>
              </a:defRPr>
            </a:lvl1pPr>
            <a:lvl2pPr marL="0" indent="0" algn="l" defTabSz="521437" rtl="0" eaLnBrk="1" latinLnBrk="0" hangingPunct="1">
              <a:lnSpc>
                <a:spcPct val="100000"/>
              </a:lnSpc>
              <a:spcBef>
                <a:spcPts val="1200"/>
              </a:spcBef>
              <a:buFontTx/>
              <a:buNone/>
              <a:defRPr sz="1400" kern="1200">
                <a:solidFill>
                  <a:schemeClr val="tx1"/>
                </a:solidFill>
                <a:latin typeface="+mn-lt"/>
                <a:ea typeface="+mn-ea"/>
                <a:cs typeface="+mn-cs"/>
              </a:defRPr>
            </a:lvl2pPr>
            <a:lvl3pPr marL="0" indent="0" algn="l" defTabSz="521437" rtl="0" eaLnBrk="1" latinLnBrk="0" hangingPunct="1">
              <a:spcBef>
                <a:spcPts val="0"/>
              </a:spcBef>
              <a:buFontTx/>
              <a:buNone/>
              <a:defRPr sz="2300" kern="1200">
                <a:solidFill>
                  <a:schemeClr val="tx1"/>
                </a:solidFill>
                <a:latin typeface="+mn-lt"/>
                <a:ea typeface="+mn-ea"/>
                <a:cs typeface="+mn-cs"/>
              </a:defRPr>
            </a:lvl3pPr>
            <a:lvl4pPr marL="0" indent="0" algn="l" defTabSz="521437" rtl="0" eaLnBrk="1" latinLnBrk="0" hangingPunct="1">
              <a:spcBef>
                <a:spcPts val="0"/>
              </a:spcBef>
              <a:buFontTx/>
              <a:buNone/>
              <a:defRPr sz="2100" kern="1200">
                <a:solidFill>
                  <a:schemeClr val="tx1"/>
                </a:solidFill>
                <a:latin typeface="+mn-lt"/>
                <a:ea typeface="+mn-ea"/>
                <a:cs typeface="+mn-cs"/>
              </a:defRPr>
            </a:lvl4pPr>
            <a:lvl5pPr marL="0" indent="0" algn="l" defTabSz="521437" rtl="0" eaLnBrk="1" latinLnBrk="0" hangingPunct="1">
              <a:spcBef>
                <a:spcPts val="0"/>
              </a:spcBef>
              <a:buFontTx/>
              <a:buNone/>
              <a:defRPr sz="2100" kern="1200">
                <a:solidFill>
                  <a:schemeClr val="tx1"/>
                </a:solidFill>
                <a:latin typeface="+mn-lt"/>
                <a:ea typeface="+mn-ea"/>
                <a:cs typeface="+mn-cs"/>
              </a:defRPr>
            </a:lvl5pPr>
            <a:lvl6pPr marL="2867901" indent="-260718" algn="l" defTabSz="521437" rtl="0" eaLnBrk="1" latinLnBrk="0" hangingPunct="1">
              <a:spcBef>
                <a:spcPct val="20000"/>
              </a:spcBef>
              <a:buFont typeface="Arial"/>
              <a:buChar char="•"/>
              <a:defRPr sz="2100" kern="1200">
                <a:solidFill>
                  <a:schemeClr val="tx1"/>
                </a:solidFill>
                <a:latin typeface="+mn-lt"/>
                <a:ea typeface="+mn-ea"/>
                <a:cs typeface="+mn-cs"/>
              </a:defRPr>
            </a:lvl6pPr>
            <a:lvl7pPr marL="3389338" indent="-260718" algn="l" defTabSz="521437" rtl="0" eaLnBrk="1" latinLnBrk="0" hangingPunct="1">
              <a:spcBef>
                <a:spcPct val="20000"/>
              </a:spcBef>
              <a:buFont typeface="Arial"/>
              <a:buChar char="•"/>
              <a:defRPr sz="2100" kern="1200">
                <a:solidFill>
                  <a:schemeClr val="tx1"/>
                </a:solidFill>
                <a:latin typeface="+mn-lt"/>
                <a:ea typeface="+mn-ea"/>
                <a:cs typeface="+mn-cs"/>
              </a:defRPr>
            </a:lvl7pPr>
            <a:lvl8pPr marL="3910775" indent="-260718" algn="l" defTabSz="521437" rtl="0" eaLnBrk="1" latinLnBrk="0" hangingPunct="1">
              <a:spcBef>
                <a:spcPct val="20000"/>
              </a:spcBef>
              <a:buFont typeface="Arial"/>
              <a:buChar char="•"/>
              <a:defRPr sz="2100" kern="1200">
                <a:solidFill>
                  <a:schemeClr val="tx1"/>
                </a:solidFill>
                <a:latin typeface="+mn-lt"/>
                <a:ea typeface="+mn-ea"/>
                <a:cs typeface="+mn-cs"/>
              </a:defRPr>
            </a:lvl8pPr>
            <a:lvl9pPr marL="4432211" indent="-260718" algn="l" defTabSz="521437" rtl="0" eaLnBrk="1" latinLnBrk="0" hangingPunct="1">
              <a:spcBef>
                <a:spcPct val="20000"/>
              </a:spcBef>
              <a:buFont typeface="Arial"/>
              <a:buChar char="•"/>
              <a:defRPr sz="2100" kern="1200">
                <a:solidFill>
                  <a:schemeClr val="tx1"/>
                </a:solidFill>
                <a:latin typeface="+mn-lt"/>
                <a:ea typeface="+mn-ea"/>
                <a:cs typeface="+mn-cs"/>
              </a:defRPr>
            </a:lvl9pPr>
          </a:lstStyle>
          <a:p>
            <a:pPr marL="0" marR="0" lvl="0" indent="0" algn="l" defTabSz="521437" rtl="0" eaLnBrk="1" fontAlgn="auto" latinLnBrk="0" hangingPunct="1">
              <a:lnSpc>
                <a:spcPts val="2400"/>
              </a:lnSpc>
              <a:spcBef>
                <a:spcPts val="3600"/>
              </a:spcBef>
              <a:spcAft>
                <a:spcPts val="0"/>
              </a:spcAft>
              <a:buClrTx/>
              <a:buSzTx/>
              <a:buFontTx/>
              <a:buNone/>
              <a:tabLst/>
              <a:defRPr/>
            </a:pPr>
            <a:r>
              <a:rPr kumimoji="0" lang="fr-FR" sz="1400" b="0" i="0" u="none" strike="noStrike" kern="1200" cap="all" spc="0" normalizeH="0" baseline="0" noProof="0" dirty="0" smtClean="0">
                <a:ln>
                  <a:noFill/>
                </a:ln>
                <a:solidFill>
                  <a:sysClr val="windowText" lastClr="000000"/>
                </a:solidFill>
                <a:effectLst/>
                <a:uLnTx/>
                <a:uFillTx/>
                <a:latin typeface="Arial"/>
                <a:ea typeface="+mn-ea"/>
                <a:cs typeface="+mn-cs"/>
              </a:rPr>
              <a:t>SOUS TITRE SOUS TITRE</a:t>
            </a:r>
          </a:p>
          <a:p>
            <a:pPr marL="0" marR="0" lvl="1" indent="0" algn="l" defTabSz="521437" rtl="0" eaLnBrk="1" fontAlgn="auto" latinLnBrk="0" hangingPunct="1">
              <a:lnSpc>
                <a:spcPct val="100000"/>
              </a:lnSpc>
              <a:spcBef>
                <a:spcPts val="1200"/>
              </a:spcBef>
              <a:spcAft>
                <a:spcPts val="0"/>
              </a:spcAft>
              <a:buClrTx/>
              <a:buSzTx/>
              <a:buFontTx/>
              <a:buNone/>
              <a:tabLst/>
              <a:defRPr/>
            </a:pPr>
            <a:r>
              <a:rPr kumimoji="0" lang="fr-FR" b="0" i="0" u="none" strike="noStrike" kern="1200" cap="none" spc="0" normalizeH="0" baseline="0" noProof="0" dirty="0" smtClean="0">
                <a:ln>
                  <a:noFill/>
                </a:ln>
                <a:solidFill>
                  <a:sysClr val="windowText" lastClr="000000"/>
                </a:solidFill>
                <a:effectLst/>
                <a:uLnTx/>
                <a:uFillTx/>
                <a:latin typeface="Arial"/>
                <a:ea typeface="+mn-ea"/>
                <a:cs typeface="+mn-cs"/>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p>
          <a:p>
            <a:pPr marL="0" marR="0" lvl="0" indent="0" algn="l" defTabSz="521437" rtl="0" eaLnBrk="1" fontAlgn="auto" latinLnBrk="0" hangingPunct="1">
              <a:lnSpc>
                <a:spcPts val="2400"/>
              </a:lnSpc>
              <a:spcBef>
                <a:spcPts val="3600"/>
              </a:spcBef>
              <a:spcAft>
                <a:spcPts val="0"/>
              </a:spcAft>
              <a:buClrTx/>
              <a:buSzTx/>
              <a:buFontTx/>
              <a:buNone/>
              <a:tabLst/>
              <a:defRPr/>
            </a:pPr>
            <a:r>
              <a:rPr kumimoji="0" lang="fr-FR" sz="1400" b="0" i="0" u="none" strike="noStrike" kern="1200" cap="all" spc="0" normalizeH="0" baseline="0" noProof="0" dirty="0" smtClean="0">
                <a:ln>
                  <a:noFill/>
                </a:ln>
                <a:solidFill>
                  <a:sysClr val="windowText" lastClr="000000"/>
                </a:solidFill>
                <a:effectLst/>
                <a:uLnTx/>
                <a:uFillTx/>
                <a:latin typeface="Arial"/>
                <a:ea typeface="+mn-ea"/>
                <a:cs typeface="+mn-cs"/>
              </a:rPr>
              <a:t>SOUS TITRE SOUS TITRE</a:t>
            </a:r>
          </a:p>
          <a:p>
            <a:pPr marL="0" marR="0" lvl="1" indent="0" algn="l" defTabSz="521437" rtl="0" eaLnBrk="1" fontAlgn="auto" latinLnBrk="0" hangingPunct="1">
              <a:lnSpc>
                <a:spcPct val="100000"/>
              </a:lnSpc>
              <a:spcBef>
                <a:spcPts val="1200"/>
              </a:spcBef>
              <a:spcAft>
                <a:spcPts val="0"/>
              </a:spcAft>
              <a:buClrTx/>
              <a:buSzTx/>
              <a:buFontTx/>
              <a:buNone/>
              <a:tabLst/>
              <a:defRPr/>
            </a:pPr>
            <a:r>
              <a:rPr kumimoji="0" lang="fr-FR" b="0" i="0" u="none" strike="noStrike" kern="1200" cap="none" spc="0" normalizeH="0" baseline="0" noProof="0" dirty="0" smtClean="0">
                <a:ln>
                  <a:noFill/>
                </a:ln>
                <a:solidFill>
                  <a:sysClr val="windowText" lastClr="000000"/>
                </a:solidFill>
                <a:effectLst/>
                <a:uLnTx/>
                <a:uFillTx/>
                <a:latin typeface="Arial"/>
                <a:ea typeface="+mn-ea"/>
                <a:cs typeface="+mn-cs"/>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endParaRPr kumimoji="0" lang="fr-FR" b="0" i="0" u="none" strike="noStrike" kern="1200" cap="none" spc="0" normalizeH="0" baseline="0" noProof="0" dirty="0">
              <a:ln>
                <a:noFill/>
              </a:ln>
              <a:solidFill>
                <a:sysClr val="windowText" lastClr="000000"/>
              </a:solidFill>
              <a:effectLst/>
              <a:uLnTx/>
              <a:uFillTx/>
              <a:latin typeface="Arial"/>
              <a:ea typeface="+mn-ea"/>
              <a:cs typeface="+mn-cs"/>
            </a:endParaRPr>
          </a:p>
        </p:txBody>
      </p:sp>
      <p:graphicFrame>
        <p:nvGraphicFramePr>
          <p:cNvPr id="8" name="Graphique 7"/>
          <p:cNvGraphicFramePr/>
          <p:nvPr>
            <p:extLst>
              <p:ext uri="{D42A27DB-BD31-4B8C-83A1-F6EECF244321}">
                <p14:modId xmlns:p14="http://schemas.microsoft.com/office/powerpoint/2010/main" val="2607336236"/>
              </p:ext>
            </p:extLst>
          </p:nvPr>
        </p:nvGraphicFramePr>
        <p:xfrm>
          <a:off x="395999" y="1818459"/>
          <a:ext cx="2160000" cy="21363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30708927"/>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nception personnalisé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onception personnalisé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Conception personnalisé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Conception personnalisé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SCF">
    <a:dk1>
      <a:sysClr val="windowText" lastClr="000000"/>
    </a:dk1>
    <a:lt1>
      <a:sysClr val="window" lastClr="FFFFFF"/>
    </a:lt1>
    <a:dk2>
      <a:srgbClr val="808080"/>
    </a:dk2>
    <a:lt2>
      <a:srgbClr val="C0C0C0"/>
    </a:lt2>
    <a:accent1>
      <a:srgbClr val="0BA1E2"/>
    </a:accent1>
    <a:accent2>
      <a:srgbClr val="C60086"/>
    </a:accent2>
    <a:accent3>
      <a:srgbClr val="E8C425"/>
    </a:accent3>
    <a:accent4>
      <a:srgbClr val="C52F25"/>
    </a:accent4>
    <a:accent5>
      <a:srgbClr val="4BAC9A"/>
    </a:accent5>
    <a:accent6>
      <a:srgbClr val="F79646"/>
    </a:accent6>
    <a:hlink>
      <a:srgbClr val="0BA1E2"/>
    </a:hlink>
    <a:folHlink>
      <a:srgbClr val="C52F25"/>
    </a:folHlink>
  </a:clrScheme>
  <a:fontScheme name="Essentie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FSCF">
    <a:dk1>
      <a:sysClr val="windowText" lastClr="000000"/>
    </a:dk1>
    <a:lt1>
      <a:sysClr val="window" lastClr="FFFFFF"/>
    </a:lt1>
    <a:dk2>
      <a:srgbClr val="808080"/>
    </a:dk2>
    <a:lt2>
      <a:srgbClr val="C0C0C0"/>
    </a:lt2>
    <a:accent1>
      <a:srgbClr val="0BA1E2"/>
    </a:accent1>
    <a:accent2>
      <a:srgbClr val="C60086"/>
    </a:accent2>
    <a:accent3>
      <a:srgbClr val="E8C425"/>
    </a:accent3>
    <a:accent4>
      <a:srgbClr val="C52F25"/>
    </a:accent4>
    <a:accent5>
      <a:srgbClr val="4BAC9A"/>
    </a:accent5>
    <a:accent6>
      <a:srgbClr val="F79646"/>
    </a:accent6>
    <a:hlink>
      <a:srgbClr val="0BA1E2"/>
    </a:hlink>
    <a:folHlink>
      <a:srgbClr val="C52F25"/>
    </a:folHlink>
  </a:clrScheme>
  <a:fontScheme name="Essentie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75</TotalTime>
  <Words>537</Words>
  <Application>Microsoft Macintosh PowerPoint</Application>
  <PresentationFormat>Personnalisé</PresentationFormat>
  <Paragraphs>50</Paragraphs>
  <Slides>5</Slides>
  <Notes>0</Notes>
  <HiddenSlides>0</HiddenSlides>
  <MMClips>0</MMClips>
  <ScaleCrop>false</ScaleCrop>
  <HeadingPairs>
    <vt:vector size="4" baseType="variant">
      <vt:variant>
        <vt:lpstr>Thème</vt:lpstr>
      </vt:variant>
      <vt:variant>
        <vt:i4>5</vt:i4>
      </vt:variant>
      <vt:variant>
        <vt:lpstr>Titres des diapositives</vt:lpstr>
      </vt:variant>
      <vt:variant>
        <vt:i4>5</vt:i4>
      </vt:variant>
    </vt:vector>
  </HeadingPairs>
  <TitlesOfParts>
    <vt:vector size="10" baseType="lpstr">
      <vt:lpstr>Thème Office</vt:lpstr>
      <vt:lpstr>1_Conception personnalisée</vt:lpstr>
      <vt:lpstr>Conception personnalisée</vt:lpstr>
      <vt:lpstr>2_Conception personnalisée</vt:lpstr>
      <vt:lpstr>3_Conception personnalisée</vt:lpstr>
      <vt:lpstr>Présentation PowerPoint</vt:lpstr>
      <vt:lpstr>Présentation PowerPoint</vt:lpstr>
      <vt:lpstr>Présentation PowerPoint</vt:lpstr>
      <vt:lpstr>RAPPEL TITRE RAPPEL TITRE RAPPEL TITRE RAPPEL TITRE RAPPEL TITRE RAPPEL TITRE RAPPEL TITRE RAPPEL TITRE RAPPEL</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Zafrani Cyril</dc:creator>
  <cp:lastModifiedBy>Marie  Angers</cp:lastModifiedBy>
  <cp:revision>15</cp:revision>
  <dcterms:created xsi:type="dcterms:W3CDTF">2016-10-17T10:50:36Z</dcterms:created>
  <dcterms:modified xsi:type="dcterms:W3CDTF">2017-03-08T11:38:06Z</dcterms:modified>
</cp:coreProperties>
</file>